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Josefin Slab"/>
      <p:regular r:id="rId19"/>
      <p:bold r:id="rId20"/>
      <p:italic r:id="rId21"/>
      <p:boldItalic r:id="rId22"/>
    </p:embeddedFont>
    <p:embeddedFont>
      <p:font typeface="Anton"/>
      <p:regular r:id="rId23"/>
    </p:embeddedFont>
    <p:embeddedFont>
      <p:font typeface="Staatliches"/>
      <p:regular r:id="rId24"/>
    </p:embeddedFont>
    <p:embeddedFont>
      <p:font typeface="Anaheim"/>
      <p:regular r:id="rId25"/>
    </p:embeddedFont>
    <p:embeddedFont>
      <p:font typeface="Abel"/>
      <p:regular r:id="rId26"/>
    </p:embeddedFont>
    <p:embeddedFont>
      <p:font typeface="Josefin Sans"/>
      <p:regular r:id="rId27"/>
      <p:bold r:id="rId28"/>
      <p:italic r:id="rId29"/>
      <p:boldItalic r:id="rId30"/>
    </p:embeddedFont>
    <p:embeddedFont>
      <p:font typeface="Unica On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227">
          <p15:clr>
            <a:srgbClr val="9AA0A6"/>
          </p15:clr>
        </p15:guide>
        <p15:guide id="2" orient="horz" pos="2971">
          <p15:clr>
            <a:srgbClr val="9AA0A6"/>
          </p15:clr>
        </p15:guide>
        <p15:guide id="3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227"/>
        <p:guide pos="2971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osefinSlab-bold.fntdata"/><Relationship Id="rId22" Type="http://schemas.openxmlformats.org/officeDocument/2006/relationships/font" Target="fonts/JosefinSlab-boldItalic.fntdata"/><Relationship Id="rId21" Type="http://schemas.openxmlformats.org/officeDocument/2006/relationships/font" Target="fonts/JosefinSlab-italic.fntdata"/><Relationship Id="rId24" Type="http://schemas.openxmlformats.org/officeDocument/2006/relationships/font" Target="fonts/Staatliches-regular.fntdata"/><Relationship Id="rId23" Type="http://schemas.openxmlformats.org/officeDocument/2006/relationships/font" Target="fonts/Anton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bel-regular.fntdata"/><Relationship Id="rId25" Type="http://schemas.openxmlformats.org/officeDocument/2006/relationships/font" Target="fonts/Anaheim-regular.fntdata"/><Relationship Id="rId28" Type="http://schemas.openxmlformats.org/officeDocument/2006/relationships/font" Target="fonts/JosefinSans-bold.fntdata"/><Relationship Id="rId27" Type="http://schemas.openxmlformats.org/officeDocument/2006/relationships/font" Target="fonts/Josefi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Josefi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UnicaOne-regular.fntdata"/><Relationship Id="rId30" Type="http://schemas.openxmlformats.org/officeDocument/2006/relationships/font" Target="fonts/Josefi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JosefinSlab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d9e534e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d9e534e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bf9f29a9a5_0_1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bf9f29a9a5_0_1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c0459989ea_0_1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c0459989ea_0_1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c0459989ea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c0459989ea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c0459989ea_0_2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6" name="Google Shape;1996;gc0459989ea_0_2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2627ebac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2627ebac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bf9f29a9a5_0_1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bf9f29a9a5_0_1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bf9f29a9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bf9f29a9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bf9f29a9a5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bf9f29a9a5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c0459989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c0459989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bf9f29a9a5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bf9f29a9a5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bf9f29a9a5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bf9f29a9a5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bf9f29a9a5_0_1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bf9f29a9a5_0_1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solidFill>
          <a:srgbClr val="F3F3F3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5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CUSTOM_6_1_1_1_1">
    <p:bg>
      <p:bgPr>
        <a:solidFill>
          <a:srgbClr val="F3F3F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grpSp>
        <p:nvGrpSpPr>
          <p:cNvPr id="65" name="Google Shape;65;p11"/>
          <p:cNvGrpSpPr/>
          <p:nvPr/>
        </p:nvGrpSpPr>
        <p:grpSpPr>
          <a:xfrm>
            <a:off x="429933" y="1083300"/>
            <a:ext cx="4465655" cy="3077191"/>
            <a:chOff x="1211784" y="1483576"/>
            <a:chExt cx="6753864" cy="2714769"/>
          </a:xfrm>
        </p:grpSpPr>
        <p:sp>
          <p:nvSpPr>
            <p:cNvPr id="66" name="Google Shape;66;p11"/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fmla="val 4313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1"/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">
  <p:cSld name="CUSTOM_6_1_1_2">
    <p:bg>
      <p:bgPr>
        <a:solidFill>
          <a:srgbClr val="F3F3F3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2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NUMBER">
  <p:cSld name="CUSTOM_6_1_1_2_1_1">
    <p:bg>
      <p:bgPr>
        <a:solidFill>
          <a:srgbClr val="F3F3F3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1551538" y="1552688"/>
            <a:ext cx="18876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type="title"/>
          </p:nvPr>
        </p:nvSpPr>
        <p:spPr>
          <a:xfrm>
            <a:off x="1317988" y="938488"/>
            <a:ext cx="2354700" cy="6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 txBox="1"/>
          <p:nvPr>
            <p:ph idx="2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6_1_1_2_1_1_1">
    <p:bg>
      <p:bgPr>
        <a:solidFill>
          <a:srgbClr val="F3F3F3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2" type="title"/>
          </p:nvPr>
        </p:nvSpPr>
        <p:spPr>
          <a:xfrm>
            <a:off x="967226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783450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84" name="Google Shape;84;p14"/>
          <p:cNvSpPr txBox="1"/>
          <p:nvPr>
            <p:ph idx="3" type="title"/>
          </p:nvPr>
        </p:nvSpPr>
        <p:spPr>
          <a:xfrm>
            <a:off x="6336924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" name="Google Shape;85;p14"/>
          <p:cNvSpPr txBox="1"/>
          <p:nvPr>
            <p:ph idx="4" type="subTitle"/>
          </p:nvPr>
        </p:nvSpPr>
        <p:spPr>
          <a:xfrm>
            <a:off x="6153025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86" name="Google Shape;86;p14"/>
          <p:cNvSpPr txBox="1"/>
          <p:nvPr>
            <p:ph idx="5" type="title"/>
          </p:nvPr>
        </p:nvSpPr>
        <p:spPr>
          <a:xfrm>
            <a:off x="365173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7" name="Google Shape;87;p14"/>
          <p:cNvSpPr txBox="1"/>
          <p:nvPr>
            <p:ph idx="6" type="subTitle"/>
          </p:nvPr>
        </p:nvSpPr>
        <p:spPr>
          <a:xfrm>
            <a:off x="3467027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88" name="Google Shape;88;p14"/>
          <p:cNvSpPr txBox="1"/>
          <p:nvPr>
            <p:ph idx="7" type="title"/>
          </p:nvPr>
        </p:nvSpPr>
        <p:spPr>
          <a:xfrm>
            <a:off x="3651738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9" name="Google Shape;89;p14"/>
          <p:cNvSpPr txBox="1"/>
          <p:nvPr>
            <p:ph idx="8" type="subTitle"/>
          </p:nvPr>
        </p:nvSpPr>
        <p:spPr>
          <a:xfrm>
            <a:off x="3467027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90" name="Google Shape;90;p14"/>
          <p:cNvSpPr txBox="1"/>
          <p:nvPr>
            <p:ph idx="9" type="title"/>
          </p:nvPr>
        </p:nvSpPr>
        <p:spPr>
          <a:xfrm>
            <a:off x="96678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1" name="Google Shape;91;p14"/>
          <p:cNvSpPr txBox="1"/>
          <p:nvPr>
            <p:ph idx="13" type="subTitle"/>
          </p:nvPr>
        </p:nvSpPr>
        <p:spPr>
          <a:xfrm>
            <a:off x="782925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92" name="Google Shape;92;p14"/>
          <p:cNvSpPr txBox="1"/>
          <p:nvPr>
            <p:ph idx="14" type="title"/>
          </p:nvPr>
        </p:nvSpPr>
        <p:spPr>
          <a:xfrm>
            <a:off x="6336924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3" name="Google Shape;93;p14"/>
          <p:cNvSpPr txBox="1"/>
          <p:nvPr>
            <p:ph idx="15" type="subTitle"/>
          </p:nvPr>
        </p:nvSpPr>
        <p:spPr>
          <a:xfrm>
            <a:off x="6152275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7">
    <p:bg>
      <p:bgPr>
        <a:solidFill>
          <a:srgbClr val="F3F3F3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ctrTitle"/>
          </p:nvPr>
        </p:nvSpPr>
        <p:spPr>
          <a:xfrm>
            <a:off x="11029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8922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7" name="Google Shape;97;p15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idx="2" type="ctrTitle"/>
          </p:nvPr>
        </p:nvSpPr>
        <p:spPr>
          <a:xfrm>
            <a:off x="3836012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3" type="subTitle"/>
          </p:nvPr>
        </p:nvSpPr>
        <p:spPr>
          <a:xfrm>
            <a:off x="36253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15"/>
          <p:cNvSpPr txBox="1"/>
          <p:nvPr>
            <p:ph idx="4" type="ctrTitle"/>
          </p:nvPr>
        </p:nvSpPr>
        <p:spPr>
          <a:xfrm>
            <a:off x="65690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5" type="subTitle"/>
          </p:nvPr>
        </p:nvSpPr>
        <p:spPr>
          <a:xfrm>
            <a:off x="63584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15"/>
          <p:cNvSpPr txBox="1"/>
          <p:nvPr>
            <p:ph idx="6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TEXT">
  <p:cSld name="CUSTOM_17_1">
    <p:bg>
      <p:bgPr>
        <a:solidFill>
          <a:srgbClr val="F3F3F3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idx="1" type="subTitle"/>
          </p:nvPr>
        </p:nvSpPr>
        <p:spPr>
          <a:xfrm>
            <a:off x="1773600" y="1638000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2" type="subTitle"/>
          </p:nvPr>
        </p:nvSpPr>
        <p:spPr>
          <a:xfrm>
            <a:off x="1773600" y="2833794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3" type="subTitle"/>
          </p:nvPr>
        </p:nvSpPr>
        <p:spPr>
          <a:xfrm>
            <a:off x="1773600" y="4045475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hasCustomPrompt="1" type="title"/>
          </p:nvPr>
        </p:nvSpPr>
        <p:spPr>
          <a:xfrm>
            <a:off x="2808900" y="940200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9" name="Google Shape;109;p16"/>
          <p:cNvSpPr txBox="1"/>
          <p:nvPr>
            <p:ph hasCustomPrompt="1" idx="4" type="title"/>
          </p:nvPr>
        </p:nvSpPr>
        <p:spPr>
          <a:xfrm>
            <a:off x="2808900" y="2151874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/>
          <p:nvPr>
            <p:ph hasCustomPrompt="1" idx="5" type="title"/>
          </p:nvPr>
        </p:nvSpPr>
        <p:spPr>
          <a:xfrm>
            <a:off x="2808900" y="3347675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2">
  <p:cSld name="CUSTOM_6_1_1_1_2">
    <p:bg>
      <p:bgPr>
        <a:solidFill>
          <a:srgbClr val="F3F3F3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6_1_1_2_1_1_1_1">
    <p:bg>
      <p:bgPr>
        <a:solidFill>
          <a:srgbClr val="F3F3F3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737772" y="300104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3553122" y="344947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16" name="Google Shape;116;p18"/>
          <p:cNvSpPr txBox="1"/>
          <p:nvPr>
            <p:ph idx="2" type="title"/>
          </p:nvPr>
        </p:nvSpPr>
        <p:spPr>
          <a:xfrm>
            <a:off x="8696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8"/>
          <p:cNvSpPr txBox="1"/>
          <p:nvPr>
            <p:ph idx="3" type="subTitle"/>
          </p:nvPr>
        </p:nvSpPr>
        <p:spPr>
          <a:xfrm>
            <a:off x="684997" y="379802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18" name="Google Shape;118;p18"/>
          <p:cNvSpPr txBox="1"/>
          <p:nvPr>
            <p:ph idx="4" type="title"/>
          </p:nvPr>
        </p:nvSpPr>
        <p:spPr>
          <a:xfrm>
            <a:off x="65491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9" name="Google Shape;119;p18"/>
          <p:cNvSpPr txBox="1"/>
          <p:nvPr>
            <p:ph idx="5" type="subTitle"/>
          </p:nvPr>
        </p:nvSpPr>
        <p:spPr>
          <a:xfrm>
            <a:off x="6364497" y="379802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bg>
      <p:bgPr>
        <a:solidFill>
          <a:srgbClr val="F3F3F3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418800" y="612272"/>
            <a:ext cx="3278700" cy="40824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516007" y="504847"/>
            <a:ext cx="3278700" cy="4082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833900" y="3428100"/>
            <a:ext cx="2686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" sz="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b="1" lang="en" sz="900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" sz="900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b="1" lang="en" sz="900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b="1" lang="en" sz="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b="1" lang="en" sz="900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Storyset</a:t>
            </a:r>
            <a:endParaRPr b="1" sz="7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4" name="Google Shape;124;p19"/>
          <p:cNvSpPr txBox="1"/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6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25" name="Google Shape;125;p19"/>
          <p:cNvSpPr txBox="1"/>
          <p:nvPr>
            <p:ph idx="1" type="subTitle"/>
          </p:nvPr>
        </p:nvSpPr>
        <p:spPr>
          <a:xfrm>
            <a:off x="833911" y="1947275"/>
            <a:ext cx="33267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_1_1">
    <p:bg>
      <p:bgPr>
        <a:solidFill>
          <a:srgbClr val="EFEFE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">
  <p:cSld name="CUSTOM_7_1">
    <p:bg>
      <p:bgPr>
        <a:solidFill>
          <a:srgbClr val="F3F3F3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DF3E5">
            <a:alpha val="29620"/>
          </a:srgbClr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bg>
      <p:bgPr>
        <a:solidFill>
          <a:srgbClr val="F3F3F3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ctrTitle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3" type="ctrTitle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4" type="ctrTitle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5" type="subTitle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6" type="subTitle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7" type="subTitle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 1">
  <p:cSld name="CUSTOM_14_1">
    <p:bg>
      <p:bgPr>
        <a:solidFill>
          <a:srgbClr val="F3F3F3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464755" y="1059200"/>
            <a:ext cx="6214500" cy="27186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1555780" y="983325"/>
            <a:ext cx="6214500" cy="27186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6">
    <p:bg>
      <p:bgPr>
        <a:solidFill>
          <a:srgbClr val="F3F3F3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6"/>
          <p:cNvGrpSpPr/>
          <p:nvPr/>
        </p:nvGrpSpPr>
        <p:grpSpPr>
          <a:xfrm>
            <a:off x="948275" y="3046075"/>
            <a:ext cx="8195650" cy="465225"/>
            <a:chOff x="948275" y="3046075"/>
            <a:chExt cx="8195650" cy="465225"/>
          </a:xfrm>
        </p:grpSpPr>
        <p:sp>
          <p:nvSpPr>
            <p:cNvPr id="32" name="Google Shape;32;p6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fmla="val 4313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6"/>
          <p:cNvSpPr txBox="1"/>
          <p:nvPr>
            <p:ph type="ctrTitle"/>
          </p:nvPr>
        </p:nvSpPr>
        <p:spPr>
          <a:xfrm flipH="1">
            <a:off x="3611675" y="3046150"/>
            <a:ext cx="4728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subTitle"/>
          </p:nvPr>
        </p:nvSpPr>
        <p:spPr>
          <a:xfrm flipH="1">
            <a:off x="4201775" y="1876125"/>
            <a:ext cx="4137900" cy="10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16_2">
    <p:bg>
      <p:bgPr>
        <a:solidFill>
          <a:srgbClr val="F3F3F3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357150" y="876231"/>
            <a:ext cx="3715500" cy="34884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ctrTitle"/>
          </p:nvPr>
        </p:nvSpPr>
        <p:spPr>
          <a:xfrm>
            <a:off x="1456650" y="1715300"/>
            <a:ext cx="17451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889350" y="2819625"/>
            <a:ext cx="23124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40" name="Google Shape;40;p7"/>
          <p:cNvSpPr/>
          <p:nvPr/>
        </p:nvSpPr>
        <p:spPr>
          <a:xfrm>
            <a:off x="411569" y="778875"/>
            <a:ext cx="3715500" cy="3488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6_1">
    <p:bg>
      <p:bgPr>
        <a:solidFill>
          <a:srgbClr val="F3F3F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ctrTitle"/>
          </p:nvPr>
        </p:nvSpPr>
        <p:spPr>
          <a:xfrm>
            <a:off x="1477038" y="2960925"/>
            <a:ext cx="253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" type="subTitle"/>
          </p:nvPr>
        </p:nvSpPr>
        <p:spPr>
          <a:xfrm>
            <a:off x="1477050" y="3273500"/>
            <a:ext cx="2642400" cy="56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2" type="ctrTitle"/>
          </p:nvPr>
        </p:nvSpPr>
        <p:spPr>
          <a:xfrm>
            <a:off x="4938415" y="2957875"/>
            <a:ext cx="253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3" type="subTitle"/>
          </p:nvPr>
        </p:nvSpPr>
        <p:spPr>
          <a:xfrm>
            <a:off x="4938421" y="3270450"/>
            <a:ext cx="2538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6" name="Google Shape;46;p8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idx="4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6_1_1">
    <p:bg>
      <p:bgPr>
        <a:solidFill>
          <a:srgbClr val="F3F3F3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ctrTitle"/>
          </p:nvPr>
        </p:nvSpPr>
        <p:spPr>
          <a:xfrm>
            <a:off x="1651900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1651900" y="2239450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2" type="ctrTitle"/>
          </p:nvPr>
        </p:nvSpPr>
        <p:spPr>
          <a:xfrm>
            <a:off x="1651900" y="3365574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3" type="subTitle"/>
          </p:nvPr>
        </p:nvSpPr>
        <p:spPr>
          <a:xfrm>
            <a:off x="1651900" y="3937803"/>
            <a:ext cx="2907900" cy="974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4" type="ctrTitle"/>
          </p:nvPr>
        </p:nvSpPr>
        <p:spPr>
          <a:xfrm>
            <a:off x="5107893" y="3365575"/>
            <a:ext cx="26193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5" type="subTitle"/>
          </p:nvPr>
        </p:nvSpPr>
        <p:spPr>
          <a:xfrm>
            <a:off x="5107893" y="3937703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6" type="ctrTitle"/>
          </p:nvPr>
        </p:nvSpPr>
        <p:spPr>
          <a:xfrm>
            <a:off x="5107893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7" type="subTitle"/>
          </p:nvPr>
        </p:nvSpPr>
        <p:spPr>
          <a:xfrm>
            <a:off x="5107893" y="2239450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8" name="Google Shape;58;p9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9"/>
          <p:cNvSpPr txBox="1"/>
          <p:nvPr>
            <p:ph idx="8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6_1_1_1">
    <p:bg>
      <p:bgPr>
        <a:solidFill>
          <a:srgbClr val="F3F3F3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72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8FAF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taatliches"/>
              <a:buNone/>
              <a:defRPr sz="28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hyperlink" Target="http://events.asiaa.sinica.edu.tw/ssp/2021/" TargetMode="External"/><Relationship Id="rId10" Type="http://schemas.openxmlformats.org/officeDocument/2006/relationships/hyperlink" Target="http://www.mpia.de/en/careers/internships/summer" TargetMode="External"/><Relationship Id="rId12" Type="http://schemas.openxmlformats.org/officeDocument/2006/relationships/hyperlink" Target="http://www.cadc-ccda.hia-iha.nrc-cnrc.gc.ca/en/meetings/" TargetMode="External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as.org/careers/internships-summer-jobs" TargetMode="External"/><Relationship Id="rId4" Type="http://schemas.openxmlformats.org/officeDocument/2006/relationships/hyperlink" Target="https://science.nrao.edu/opportunities/student-programs/studentprograms" TargetMode="External"/><Relationship Id="rId9" Type="http://schemas.openxmlformats.org/officeDocument/2006/relationships/hyperlink" Target="https://www.astron.nl/education/summer-research-programme/" TargetMode="External"/><Relationship Id="rId5" Type="http://schemas.openxmlformats.org/officeDocument/2006/relationships/hyperlink" Target="https://labcit.ligo.caltech.edu/LIGO_web/students/SURF/" TargetMode="External"/><Relationship Id="rId6" Type="http://schemas.openxmlformats.org/officeDocument/2006/relationships/hyperlink" Target="https://www.stsci.edu/opportunities/space-astronomy-summer-program" TargetMode="External"/><Relationship Id="rId7" Type="http://schemas.openxmlformats.org/officeDocument/2006/relationships/hyperlink" Target="https://www.jpl.nasa.gov/edu/intern/apply/summer-internship-program/" TargetMode="External"/><Relationship Id="rId8" Type="http://schemas.openxmlformats.org/officeDocument/2006/relationships/hyperlink" Target="http://leaps.strw.leidenuniv.nl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jpg"/><Relationship Id="rId10" Type="http://schemas.openxmlformats.org/officeDocument/2006/relationships/image" Target="../media/image3.jpg"/><Relationship Id="rId13" Type="http://schemas.openxmlformats.org/officeDocument/2006/relationships/image" Target="../media/image8.jpg"/><Relationship Id="rId1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9" Type="http://schemas.openxmlformats.org/officeDocument/2006/relationships/image" Target="../media/image16.jpg"/><Relationship Id="rId15" Type="http://schemas.openxmlformats.org/officeDocument/2006/relationships/image" Target="../media/image11.jpg"/><Relationship Id="rId14" Type="http://schemas.openxmlformats.org/officeDocument/2006/relationships/image" Target="../media/image9.jpg"/><Relationship Id="rId16" Type="http://schemas.openxmlformats.org/officeDocument/2006/relationships/image" Target="../media/image12.jpg"/><Relationship Id="rId5" Type="http://schemas.openxmlformats.org/officeDocument/2006/relationships/image" Target="../media/image17.png"/><Relationship Id="rId6" Type="http://schemas.openxmlformats.org/officeDocument/2006/relationships/image" Target="../media/image4.jpg"/><Relationship Id="rId7" Type="http://schemas.openxmlformats.org/officeDocument/2006/relationships/image" Target="../media/image2.jpg"/><Relationship Id="rId8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/>
          <p:nvPr/>
        </p:nvSpPr>
        <p:spPr>
          <a:xfrm flipH="1">
            <a:off x="7446625" y="3551850"/>
            <a:ext cx="1701600" cy="1591500"/>
          </a:xfrm>
          <a:prstGeom prst="rtTriangle">
            <a:avLst/>
          </a:prstGeom>
          <a:solidFill>
            <a:srgbClr val="E489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 txBox="1"/>
          <p:nvPr>
            <p:ph type="ctrTitle"/>
          </p:nvPr>
        </p:nvSpPr>
        <p:spPr>
          <a:xfrm>
            <a:off x="833000" y="1050525"/>
            <a:ext cx="39108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long and winding road</a:t>
            </a:r>
            <a:endParaRPr/>
          </a:p>
        </p:txBody>
      </p:sp>
      <p:sp>
        <p:nvSpPr>
          <p:cNvPr id="134" name="Google Shape;134;p22"/>
          <p:cNvSpPr txBox="1"/>
          <p:nvPr>
            <p:ph idx="1" type="subTitle"/>
          </p:nvPr>
        </p:nvSpPr>
        <p:spPr>
          <a:xfrm>
            <a:off x="833000" y="3299586"/>
            <a:ext cx="3326700" cy="6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Tatiana Magalí Rodríguez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March 4, 2021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135" name="Google Shape;135;p22"/>
          <p:cNvGrpSpPr/>
          <p:nvPr/>
        </p:nvGrpSpPr>
        <p:grpSpPr>
          <a:xfrm>
            <a:off x="5254852" y="811001"/>
            <a:ext cx="3395541" cy="3521497"/>
            <a:chOff x="4778639" y="938100"/>
            <a:chExt cx="3054917" cy="3168239"/>
          </a:xfrm>
        </p:grpSpPr>
        <p:grpSp>
          <p:nvGrpSpPr>
            <p:cNvPr id="136" name="Google Shape;136;p22"/>
            <p:cNvGrpSpPr/>
            <p:nvPr/>
          </p:nvGrpSpPr>
          <p:grpSpPr>
            <a:xfrm>
              <a:off x="7144033" y="2156930"/>
              <a:ext cx="326413" cy="477672"/>
              <a:chOff x="7144033" y="2156930"/>
              <a:chExt cx="326413" cy="477672"/>
            </a:xfrm>
          </p:grpSpPr>
          <p:sp>
            <p:nvSpPr>
              <p:cNvPr id="137" name="Google Shape;137;p22"/>
              <p:cNvSpPr/>
              <p:nvPr/>
            </p:nvSpPr>
            <p:spPr>
              <a:xfrm>
                <a:off x="7163129" y="2156930"/>
                <a:ext cx="235865" cy="451851"/>
              </a:xfrm>
              <a:custGeom>
                <a:rect b="b" l="l" r="r" t="t"/>
                <a:pathLst>
                  <a:path extrusionOk="0" h="10274" w="5363">
                    <a:moveTo>
                      <a:pt x="1321" y="0"/>
                    </a:moveTo>
                    <a:cubicBezTo>
                      <a:pt x="519" y="0"/>
                      <a:pt x="1" y="723"/>
                      <a:pt x="1" y="1539"/>
                    </a:cubicBezTo>
                    <a:cubicBezTo>
                      <a:pt x="1" y="1942"/>
                      <a:pt x="127" y="2369"/>
                      <a:pt x="406" y="2741"/>
                    </a:cubicBezTo>
                    <a:cubicBezTo>
                      <a:pt x="2284" y="5246"/>
                      <a:pt x="3318" y="7434"/>
                      <a:pt x="3431" y="9352"/>
                    </a:cubicBezTo>
                    <a:lnTo>
                      <a:pt x="4445" y="9938"/>
                    </a:lnTo>
                    <a:cubicBezTo>
                      <a:pt x="4690" y="7580"/>
                      <a:pt x="4236" y="5662"/>
                      <a:pt x="3761" y="4389"/>
                    </a:cubicBezTo>
                    <a:cubicBezTo>
                      <a:pt x="3468" y="3611"/>
                      <a:pt x="3089" y="2856"/>
                      <a:pt x="2663" y="2208"/>
                    </a:cubicBezTo>
                    <a:cubicBezTo>
                      <a:pt x="2202" y="1505"/>
                      <a:pt x="1860" y="1181"/>
                      <a:pt x="1765" y="1099"/>
                    </a:cubicBezTo>
                    <a:cubicBezTo>
                      <a:pt x="1762" y="1095"/>
                      <a:pt x="1762" y="1092"/>
                      <a:pt x="1765" y="1089"/>
                    </a:cubicBezTo>
                    <a:lnTo>
                      <a:pt x="1775" y="1089"/>
                    </a:lnTo>
                    <a:cubicBezTo>
                      <a:pt x="1868" y="1171"/>
                      <a:pt x="2213" y="1498"/>
                      <a:pt x="2673" y="2201"/>
                    </a:cubicBezTo>
                    <a:cubicBezTo>
                      <a:pt x="3103" y="2850"/>
                      <a:pt x="3482" y="3604"/>
                      <a:pt x="3772" y="4386"/>
                    </a:cubicBezTo>
                    <a:cubicBezTo>
                      <a:pt x="4147" y="5386"/>
                      <a:pt x="4386" y="6437"/>
                      <a:pt x="4481" y="7509"/>
                    </a:cubicBezTo>
                    <a:cubicBezTo>
                      <a:pt x="4554" y="8311"/>
                      <a:pt x="4547" y="9127"/>
                      <a:pt x="4458" y="9946"/>
                    </a:cubicBezTo>
                    <a:lnTo>
                      <a:pt x="5028" y="10273"/>
                    </a:lnTo>
                    <a:cubicBezTo>
                      <a:pt x="5206" y="9300"/>
                      <a:pt x="5362" y="8055"/>
                      <a:pt x="5362" y="6802"/>
                    </a:cubicBezTo>
                    <a:cubicBezTo>
                      <a:pt x="5362" y="5912"/>
                      <a:pt x="5284" y="5020"/>
                      <a:pt x="5075" y="4222"/>
                    </a:cubicBezTo>
                    <a:cubicBezTo>
                      <a:pt x="4554" y="2205"/>
                      <a:pt x="3260" y="533"/>
                      <a:pt x="1769" y="71"/>
                    </a:cubicBezTo>
                    <a:cubicBezTo>
                      <a:pt x="1611" y="21"/>
                      <a:pt x="1461" y="0"/>
                      <a:pt x="132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2"/>
              <p:cNvSpPr/>
              <p:nvPr/>
            </p:nvSpPr>
            <p:spPr>
              <a:xfrm flipH="1" rot="1013989">
                <a:off x="7193816" y="2233553"/>
                <a:ext cx="226849" cy="376200"/>
              </a:xfrm>
              <a:custGeom>
                <a:rect b="b" l="l" r="r" t="t"/>
                <a:pathLst>
                  <a:path extrusionOk="0" h="10597" w="6390">
                    <a:moveTo>
                      <a:pt x="6379" y="0"/>
                    </a:moveTo>
                    <a:cubicBezTo>
                      <a:pt x="6378" y="0"/>
                      <a:pt x="6377" y="1"/>
                      <a:pt x="6375" y="2"/>
                    </a:cubicBezTo>
                    <a:cubicBezTo>
                      <a:pt x="6106" y="132"/>
                      <a:pt x="5608" y="565"/>
                      <a:pt x="5044" y="1159"/>
                    </a:cubicBezTo>
                    <a:cubicBezTo>
                      <a:pt x="4584" y="1647"/>
                      <a:pt x="3871" y="2466"/>
                      <a:pt x="3075" y="3596"/>
                    </a:cubicBezTo>
                    <a:cubicBezTo>
                      <a:pt x="2314" y="4685"/>
                      <a:pt x="1670" y="5790"/>
                      <a:pt x="1164" y="6882"/>
                    </a:cubicBezTo>
                    <a:cubicBezTo>
                      <a:pt x="567" y="8176"/>
                      <a:pt x="175" y="9425"/>
                      <a:pt x="4" y="10589"/>
                    </a:cubicBezTo>
                    <a:cubicBezTo>
                      <a:pt x="0" y="10592"/>
                      <a:pt x="4" y="10596"/>
                      <a:pt x="7" y="10596"/>
                    </a:cubicBezTo>
                    <a:lnTo>
                      <a:pt x="11" y="10596"/>
                    </a:lnTo>
                    <a:cubicBezTo>
                      <a:pt x="14" y="10596"/>
                      <a:pt x="14" y="10596"/>
                      <a:pt x="17" y="10592"/>
                    </a:cubicBezTo>
                    <a:cubicBezTo>
                      <a:pt x="416" y="7865"/>
                      <a:pt x="1908" y="5288"/>
                      <a:pt x="3089" y="3603"/>
                    </a:cubicBezTo>
                    <a:cubicBezTo>
                      <a:pt x="4537" y="1538"/>
                      <a:pt x="5912" y="238"/>
                      <a:pt x="6383" y="12"/>
                    </a:cubicBezTo>
                    <a:cubicBezTo>
                      <a:pt x="6386" y="12"/>
                      <a:pt x="6389" y="9"/>
                      <a:pt x="6386" y="5"/>
                    </a:cubicBezTo>
                    <a:cubicBezTo>
                      <a:pt x="6386" y="3"/>
                      <a:pt x="6383" y="0"/>
                      <a:pt x="637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cap="flat" cmpd="sng" w="9525">
                <a:solidFill>
                  <a:srgbClr val="EBEBE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9" name="Google Shape;139;p22"/>
            <p:cNvSpPr/>
            <p:nvPr/>
          </p:nvSpPr>
          <p:spPr>
            <a:xfrm>
              <a:off x="4799968" y="2360289"/>
              <a:ext cx="3010651" cy="1746050"/>
            </a:xfrm>
            <a:custGeom>
              <a:rect b="b" l="l" r="r" t="t"/>
              <a:pathLst>
                <a:path extrusionOk="0" h="39701" w="68455">
                  <a:moveTo>
                    <a:pt x="43591" y="1"/>
                  </a:moveTo>
                  <a:cubicBezTo>
                    <a:pt x="43313" y="1"/>
                    <a:pt x="43035" y="62"/>
                    <a:pt x="42823" y="185"/>
                  </a:cubicBezTo>
                  <a:lnTo>
                    <a:pt x="424" y="24850"/>
                  </a:lnTo>
                  <a:cubicBezTo>
                    <a:pt x="1" y="25096"/>
                    <a:pt x="1" y="25499"/>
                    <a:pt x="424" y="25745"/>
                  </a:cubicBezTo>
                  <a:lnTo>
                    <a:pt x="24096" y="39516"/>
                  </a:lnTo>
                  <a:cubicBezTo>
                    <a:pt x="24308" y="39639"/>
                    <a:pt x="24586" y="39700"/>
                    <a:pt x="24864" y="39700"/>
                  </a:cubicBezTo>
                  <a:cubicBezTo>
                    <a:pt x="25142" y="39700"/>
                    <a:pt x="25421" y="39639"/>
                    <a:pt x="25632" y="39516"/>
                  </a:cubicBezTo>
                  <a:lnTo>
                    <a:pt x="68032" y="14851"/>
                  </a:lnTo>
                  <a:cubicBezTo>
                    <a:pt x="68454" y="14605"/>
                    <a:pt x="68454" y="14205"/>
                    <a:pt x="68032" y="13956"/>
                  </a:cubicBezTo>
                  <a:lnTo>
                    <a:pt x="44359" y="185"/>
                  </a:lnTo>
                  <a:cubicBezTo>
                    <a:pt x="44148" y="62"/>
                    <a:pt x="43869" y="1"/>
                    <a:pt x="43591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7314724" y="2206451"/>
              <a:ext cx="518832" cy="576314"/>
            </a:xfrm>
            <a:custGeom>
              <a:rect b="b" l="l" r="r" t="t"/>
              <a:pathLst>
                <a:path extrusionOk="0" h="13104" w="11797">
                  <a:moveTo>
                    <a:pt x="9848" y="1"/>
                  </a:moveTo>
                  <a:cubicBezTo>
                    <a:pt x="8619" y="1"/>
                    <a:pt x="7422" y="1292"/>
                    <a:pt x="6523" y="1812"/>
                  </a:cubicBezTo>
                  <a:cubicBezTo>
                    <a:pt x="6199" y="1999"/>
                    <a:pt x="5851" y="2044"/>
                    <a:pt x="5496" y="2044"/>
                  </a:cubicBezTo>
                  <a:cubicBezTo>
                    <a:pt x="5154" y="2044"/>
                    <a:pt x="4804" y="2002"/>
                    <a:pt x="4463" y="2002"/>
                  </a:cubicBezTo>
                  <a:cubicBezTo>
                    <a:pt x="3973" y="2002"/>
                    <a:pt x="3500" y="2090"/>
                    <a:pt x="3090" y="2519"/>
                  </a:cubicBezTo>
                  <a:cubicBezTo>
                    <a:pt x="2096" y="3560"/>
                    <a:pt x="3973" y="4895"/>
                    <a:pt x="2796" y="5980"/>
                  </a:cubicBezTo>
                  <a:cubicBezTo>
                    <a:pt x="1619" y="7062"/>
                    <a:pt x="1" y="7287"/>
                    <a:pt x="700" y="9659"/>
                  </a:cubicBezTo>
                  <a:lnTo>
                    <a:pt x="6523" y="13103"/>
                  </a:lnTo>
                  <a:cubicBezTo>
                    <a:pt x="7291" y="13010"/>
                    <a:pt x="8267" y="12768"/>
                    <a:pt x="8734" y="11826"/>
                  </a:cubicBezTo>
                  <a:cubicBezTo>
                    <a:pt x="9199" y="10888"/>
                    <a:pt x="7820" y="10089"/>
                    <a:pt x="7844" y="9297"/>
                  </a:cubicBezTo>
                  <a:cubicBezTo>
                    <a:pt x="7871" y="8505"/>
                    <a:pt x="8666" y="8157"/>
                    <a:pt x="9506" y="7837"/>
                  </a:cubicBezTo>
                  <a:cubicBezTo>
                    <a:pt x="10349" y="7519"/>
                    <a:pt x="11178" y="6383"/>
                    <a:pt x="10479" y="5577"/>
                  </a:cubicBezTo>
                  <a:cubicBezTo>
                    <a:pt x="9783" y="4768"/>
                    <a:pt x="9052" y="3754"/>
                    <a:pt x="9783" y="2754"/>
                  </a:cubicBezTo>
                  <a:cubicBezTo>
                    <a:pt x="10512" y="1755"/>
                    <a:pt x="11796" y="785"/>
                    <a:pt x="10612" y="185"/>
                  </a:cubicBezTo>
                  <a:cubicBezTo>
                    <a:pt x="10357" y="56"/>
                    <a:pt x="10102" y="1"/>
                    <a:pt x="9848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2"/>
            <p:cNvSpPr/>
            <p:nvPr/>
          </p:nvSpPr>
          <p:spPr>
            <a:xfrm>
              <a:off x="7467990" y="2236400"/>
              <a:ext cx="281032" cy="466056"/>
            </a:xfrm>
            <a:custGeom>
              <a:rect b="b" l="l" r="r" t="t"/>
              <a:pathLst>
                <a:path extrusionOk="0" h="10597" w="6390">
                  <a:moveTo>
                    <a:pt x="6379" y="0"/>
                  </a:moveTo>
                  <a:cubicBezTo>
                    <a:pt x="6378" y="0"/>
                    <a:pt x="6377" y="1"/>
                    <a:pt x="6375" y="2"/>
                  </a:cubicBezTo>
                  <a:cubicBezTo>
                    <a:pt x="6106" y="132"/>
                    <a:pt x="5608" y="565"/>
                    <a:pt x="5044" y="1159"/>
                  </a:cubicBezTo>
                  <a:cubicBezTo>
                    <a:pt x="4584" y="1647"/>
                    <a:pt x="3871" y="2466"/>
                    <a:pt x="3075" y="3596"/>
                  </a:cubicBezTo>
                  <a:cubicBezTo>
                    <a:pt x="2314" y="4685"/>
                    <a:pt x="1670" y="5790"/>
                    <a:pt x="1164" y="6882"/>
                  </a:cubicBezTo>
                  <a:cubicBezTo>
                    <a:pt x="567" y="8176"/>
                    <a:pt x="175" y="9425"/>
                    <a:pt x="4" y="10589"/>
                  </a:cubicBezTo>
                  <a:cubicBezTo>
                    <a:pt x="0" y="10592"/>
                    <a:pt x="4" y="10596"/>
                    <a:pt x="7" y="10596"/>
                  </a:cubicBezTo>
                  <a:lnTo>
                    <a:pt x="11" y="10596"/>
                  </a:lnTo>
                  <a:cubicBezTo>
                    <a:pt x="14" y="10596"/>
                    <a:pt x="14" y="10596"/>
                    <a:pt x="17" y="10592"/>
                  </a:cubicBezTo>
                  <a:cubicBezTo>
                    <a:pt x="416" y="7865"/>
                    <a:pt x="1908" y="5288"/>
                    <a:pt x="3089" y="3603"/>
                  </a:cubicBezTo>
                  <a:cubicBezTo>
                    <a:pt x="4537" y="1538"/>
                    <a:pt x="5912" y="238"/>
                    <a:pt x="6383" y="12"/>
                  </a:cubicBezTo>
                  <a:cubicBezTo>
                    <a:pt x="6386" y="12"/>
                    <a:pt x="6389" y="9"/>
                    <a:pt x="6386" y="5"/>
                  </a:cubicBezTo>
                  <a:cubicBezTo>
                    <a:pt x="6386" y="3"/>
                    <a:pt x="6383" y="0"/>
                    <a:pt x="6379" y="0"/>
                  </a:cubicBezTo>
                  <a:close/>
                </a:path>
              </a:pathLst>
            </a:custGeom>
            <a:solidFill>
              <a:srgbClr val="FAFAFA"/>
            </a:solidFill>
            <a:ln cap="flat" cmpd="sng" w="9525">
              <a:solidFill>
                <a:srgbClr val="EBEB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2"/>
            <p:cNvSpPr/>
            <p:nvPr/>
          </p:nvSpPr>
          <p:spPr>
            <a:xfrm>
              <a:off x="7509858" y="2342741"/>
              <a:ext cx="63111" cy="99087"/>
            </a:xfrm>
            <a:custGeom>
              <a:rect b="b" l="l" r="r" t="t"/>
              <a:pathLst>
                <a:path extrusionOk="0" h="2253" w="1435">
                  <a:moveTo>
                    <a:pt x="7" y="1"/>
                  </a:moveTo>
                  <a:cubicBezTo>
                    <a:pt x="6" y="1"/>
                    <a:pt x="4" y="2"/>
                    <a:pt x="4" y="3"/>
                  </a:cubicBezTo>
                  <a:cubicBezTo>
                    <a:pt x="1" y="8"/>
                    <a:pt x="1" y="11"/>
                    <a:pt x="4" y="14"/>
                  </a:cubicBezTo>
                  <a:cubicBezTo>
                    <a:pt x="14" y="24"/>
                    <a:pt x="1154" y="1263"/>
                    <a:pt x="1420" y="2249"/>
                  </a:cubicBezTo>
                  <a:cubicBezTo>
                    <a:pt x="1420" y="2253"/>
                    <a:pt x="1424" y="2253"/>
                    <a:pt x="1427" y="2253"/>
                  </a:cubicBezTo>
                  <a:cubicBezTo>
                    <a:pt x="1430" y="2253"/>
                    <a:pt x="1434" y="2249"/>
                    <a:pt x="1434" y="2246"/>
                  </a:cubicBezTo>
                  <a:cubicBezTo>
                    <a:pt x="1168" y="1257"/>
                    <a:pt x="25" y="17"/>
                    <a:pt x="11" y="3"/>
                  </a:cubicBezTo>
                  <a:cubicBezTo>
                    <a:pt x="11" y="2"/>
                    <a:pt x="9" y="1"/>
                    <a:pt x="7" y="1"/>
                  </a:cubicBezTo>
                  <a:close/>
                </a:path>
              </a:pathLst>
            </a:custGeom>
            <a:solidFill>
              <a:srgbClr val="FAFAFA"/>
            </a:solidFill>
            <a:ln cap="flat" cmpd="sng" w="9525">
              <a:solidFill>
                <a:srgbClr val="EBEB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7533299" y="2481055"/>
              <a:ext cx="187047" cy="29555"/>
            </a:xfrm>
            <a:custGeom>
              <a:rect b="b" l="l" r="r" t="t"/>
              <a:pathLst>
                <a:path extrusionOk="0" h="672" w="4253">
                  <a:moveTo>
                    <a:pt x="2907" y="1"/>
                  </a:moveTo>
                  <a:cubicBezTo>
                    <a:pt x="2654" y="1"/>
                    <a:pt x="2389" y="9"/>
                    <a:pt x="2123" y="29"/>
                  </a:cubicBezTo>
                  <a:cubicBezTo>
                    <a:pt x="1444" y="84"/>
                    <a:pt x="525" y="234"/>
                    <a:pt x="4" y="657"/>
                  </a:cubicBezTo>
                  <a:cubicBezTo>
                    <a:pt x="0" y="661"/>
                    <a:pt x="0" y="664"/>
                    <a:pt x="0" y="667"/>
                  </a:cubicBezTo>
                  <a:cubicBezTo>
                    <a:pt x="4" y="671"/>
                    <a:pt x="4" y="671"/>
                    <a:pt x="7" y="671"/>
                  </a:cubicBezTo>
                  <a:lnTo>
                    <a:pt x="10" y="671"/>
                  </a:lnTo>
                  <a:cubicBezTo>
                    <a:pt x="653" y="151"/>
                    <a:pt x="1897" y="18"/>
                    <a:pt x="2911" y="18"/>
                  </a:cubicBezTo>
                  <a:cubicBezTo>
                    <a:pt x="3474" y="18"/>
                    <a:pt x="3967" y="59"/>
                    <a:pt x="4246" y="98"/>
                  </a:cubicBezTo>
                  <a:cubicBezTo>
                    <a:pt x="4249" y="98"/>
                    <a:pt x="4252" y="94"/>
                    <a:pt x="4252" y="91"/>
                  </a:cubicBezTo>
                  <a:cubicBezTo>
                    <a:pt x="4252" y="87"/>
                    <a:pt x="4252" y="84"/>
                    <a:pt x="4249" y="84"/>
                  </a:cubicBezTo>
                  <a:cubicBezTo>
                    <a:pt x="3918" y="38"/>
                    <a:pt x="3439" y="1"/>
                    <a:pt x="2907" y="1"/>
                  </a:cubicBezTo>
                  <a:close/>
                </a:path>
              </a:pathLst>
            </a:custGeom>
            <a:solidFill>
              <a:srgbClr val="FAFAFA"/>
            </a:solidFill>
            <a:ln cap="flat" cmpd="sng" w="9525">
              <a:solidFill>
                <a:srgbClr val="EBEB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4921475" y="3214385"/>
              <a:ext cx="1359067" cy="660320"/>
            </a:xfrm>
            <a:custGeom>
              <a:rect b="b" l="l" r="r" t="t"/>
              <a:pathLst>
                <a:path extrusionOk="0" h="14783" w="30428">
                  <a:moveTo>
                    <a:pt x="9048" y="1"/>
                  </a:moveTo>
                  <a:lnTo>
                    <a:pt x="0" y="2438"/>
                  </a:lnTo>
                  <a:lnTo>
                    <a:pt x="21379" y="14783"/>
                  </a:lnTo>
                  <a:lnTo>
                    <a:pt x="30427" y="12342"/>
                  </a:lnTo>
                  <a:lnTo>
                    <a:pt x="90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4778639" y="3182078"/>
              <a:ext cx="1556188" cy="748803"/>
            </a:xfrm>
            <a:custGeom>
              <a:rect b="b" l="l" r="r" t="t"/>
              <a:pathLst>
                <a:path extrusionOk="0" h="17026" w="35384">
                  <a:moveTo>
                    <a:pt x="11059" y="1"/>
                  </a:moveTo>
                  <a:lnTo>
                    <a:pt x="1" y="2981"/>
                  </a:lnTo>
                  <a:lnTo>
                    <a:pt x="24329" y="17025"/>
                  </a:lnTo>
                  <a:lnTo>
                    <a:pt x="35384" y="14045"/>
                  </a:lnTo>
                  <a:lnTo>
                    <a:pt x="33912" y="13192"/>
                  </a:lnTo>
                  <a:lnTo>
                    <a:pt x="24864" y="15633"/>
                  </a:lnTo>
                  <a:lnTo>
                    <a:pt x="3485" y="3288"/>
                  </a:lnTo>
                  <a:lnTo>
                    <a:pt x="12533" y="851"/>
                  </a:lnTo>
                  <a:lnTo>
                    <a:pt x="110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5316500" y="2807775"/>
              <a:ext cx="1420839" cy="963559"/>
            </a:xfrm>
            <a:custGeom>
              <a:rect b="b" l="l" r="r" t="t"/>
              <a:pathLst>
                <a:path extrusionOk="0" h="21703" w="31701">
                  <a:moveTo>
                    <a:pt x="10321" y="0"/>
                  </a:moveTo>
                  <a:lnTo>
                    <a:pt x="0" y="9362"/>
                  </a:lnTo>
                  <a:lnTo>
                    <a:pt x="21379" y="21703"/>
                  </a:lnTo>
                  <a:lnTo>
                    <a:pt x="31700" y="12341"/>
                  </a:lnTo>
                  <a:lnTo>
                    <a:pt x="1032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6266925" y="3350475"/>
              <a:ext cx="521781" cy="452051"/>
            </a:xfrm>
            <a:custGeom>
              <a:rect b="b" l="l" r="r" t="t"/>
              <a:pathLst>
                <a:path extrusionOk="0" h="10217" w="11793">
                  <a:moveTo>
                    <a:pt x="10321" y="1"/>
                  </a:moveTo>
                  <a:lnTo>
                    <a:pt x="0" y="9363"/>
                  </a:lnTo>
                  <a:lnTo>
                    <a:pt x="1472" y="10216"/>
                  </a:lnTo>
                  <a:lnTo>
                    <a:pt x="11792" y="854"/>
                  </a:lnTo>
                  <a:lnTo>
                    <a:pt x="1032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5265001" y="2770348"/>
              <a:ext cx="518788" cy="449168"/>
            </a:xfrm>
            <a:custGeom>
              <a:rect b="b" l="l" r="r" t="t"/>
              <a:pathLst>
                <a:path extrusionOk="0" h="10213" w="11796">
                  <a:moveTo>
                    <a:pt x="10318" y="1"/>
                  </a:moveTo>
                  <a:lnTo>
                    <a:pt x="0" y="9363"/>
                  </a:lnTo>
                  <a:lnTo>
                    <a:pt x="1474" y="10213"/>
                  </a:lnTo>
                  <a:lnTo>
                    <a:pt x="11795" y="851"/>
                  </a:lnTo>
                  <a:lnTo>
                    <a:pt x="1031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6260300" y="2284971"/>
              <a:ext cx="1394218" cy="940744"/>
            </a:xfrm>
            <a:custGeom>
              <a:rect b="b" l="l" r="r" t="t"/>
              <a:pathLst>
                <a:path extrusionOk="0" h="21100" w="31271">
                  <a:moveTo>
                    <a:pt x="9891" y="0"/>
                  </a:moveTo>
                  <a:lnTo>
                    <a:pt x="0" y="8758"/>
                  </a:lnTo>
                  <a:lnTo>
                    <a:pt x="21376" y="21100"/>
                  </a:lnTo>
                  <a:lnTo>
                    <a:pt x="31270" y="12342"/>
                  </a:lnTo>
                  <a:lnTo>
                    <a:pt x="989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6205049" y="2208693"/>
              <a:ext cx="1556320" cy="1048351"/>
            </a:xfrm>
            <a:custGeom>
              <a:rect b="b" l="l" r="r" t="t"/>
              <a:pathLst>
                <a:path extrusionOk="0" h="23837" w="35387">
                  <a:moveTo>
                    <a:pt x="11059" y="0"/>
                  </a:moveTo>
                  <a:lnTo>
                    <a:pt x="1" y="9793"/>
                  </a:lnTo>
                  <a:lnTo>
                    <a:pt x="1478" y="10642"/>
                  </a:lnTo>
                  <a:lnTo>
                    <a:pt x="11369" y="1884"/>
                  </a:lnTo>
                  <a:lnTo>
                    <a:pt x="32748" y="14226"/>
                  </a:lnTo>
                  <a:lnTo>
                    <a:pt x="22854" y="22984"/>
                  </a:lnTo>
                  <a:lnTo>
                    <a:pt x="24328" y="23837"/>
                  </a:lnTo>
                  <a:lnTo>
                    <a:pt x="35387" y="14045"/>
                  </a:lnTo>
                  <a:lnTo>
                    <a:pt x="1105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5767950" y="2669275"/>
              <a:ext cx="1463143" cy="691092"/>
            </a:xfrm>
            <a:custGeom>
              <a:rect b="b" l="l" r="r" t="t"/>
              <a:pathLst>
                <a:path extrusionOk="0" h="15321" w="32435">
                  <a:moveTo>
                    <a:pt x="11058" y="0"/>
                  </a:moveTo>
                  <a:lnTo>
                    <a:pt x="0" y="2980"/>
                  </a:lnTo>
                  <a:lnTo>
                    <a:pt x="21379" y="15321"/>
                  </a:lnTo>
                  <a:lnTo>
                    <a:pt x="32434" y="12342"/>
                  </a:lnTo>
                  <a:lnTo>
                    <a:pt x="1105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5718731" y="2639335"/>
              <a:ext cx="551377" cy="168487"/>
            </a:xfrm>
            <a:custGeom>
              <a:rect b="b" l="l" r="r" t="t"/>
              <a:pathLst>
                <a:path extrusionOk="0" h="3831" w="12537">
                  <a:moveTo>
                    <a:pt x="11059" y="1"/>
                  </a:moveTo>
                  <a:lnTo>
                    <a:pt x="1" y="2980"/>
                  </a:lnTo>
                  <a:lnTo>
                    <a:pt x="1478" y="3830"/>
                  </a:lnTo>
                  <a:lnTo>
                    <a:pt x="12536" y="850"/>
                  </a:lnTo>
                  <a:lnTo>
                    <a:pt x="110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6626543" y="2291550"/>
              <a:ext cx="422560" cy="272896"/>
            </a:xfrm>
            <a:custGeom>
              <a:rect b="b" l="l" r="r" t="t"/>
              <a:pathLst>
                <a:path extrusionOk="0" h="6205" w="9608">
                  <a:moveTo>
                    <a:pt x="1785" y="0"/>
                  </a:moveTo>
                  <a:lnTo>
                    <a:pt x="0" y="1581"/>
                  </a:lnTo>
                  <a:lnTo>
                    <a:pt x="738" y="6205"/>
                  </a:lnTo>
                  <a:lnTo>
                    <a:pt x="9608" y="4516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7024903" y="2526925"/>
              <a:ext cx="329806" cy="288069"/>
            </a:xfrm>
            <a:custGeom>
              <a:rect b="b" l="l" r="r" t="t"/>
              <a:pathLst>
                <a:path extrusionOk="0" h="6550" w="7499">
                  <a:moveTo>
                    <a:pt x="2000" y="0"/>
                  </a:moveTo>
                  <a:lnTo>
                    <a:pt x="0" y="393"/>
                  </a:lnTo>
                  <a:lnTo>
                    <a:pt x="3898" y="6550"/>
                  </a:lnTo>
                  <a:cubicBezTo>
                    <a:pt x="5280" y="5775"/>
                    <a:pt x="6615" y="4673"/>
                    <a:pt x="7498" y="3174"/>
                  </a:cubicBezTo>
                  <a:lnTo>
                    <a:pt x="20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6861258" y="2556654"/>
              <a:ext cx="279405" cy="326156"/>
            </a:xfrm>
            <a:custGeom>
              <a:rect b="b" l="l" r="r" t="t"/>
              <a:pathLst>
                <a:path extrusionOk="0" h="7416" w="6353">
                  <a:moveTo>
                    <a:pt x="2270" y="0"/>
                  </a:moveTo>
                  <a:lnTo>
                    <a:pt x="1" y="440"/>
                  </a:lnTo>
                  <a:lnTo>
                    <a:pt x="1421" y="7358"/>
                  </a:lnTo>
                  <a:cubicBezTo>
                    <a:pt x="1768" y="7397"/>
                    <a:pt x="2133" y="7416"/>
                    <a:pt x="2517" y="7416"/>
                  </a:cubicBezTo>
                  <a:cubicBezTo>
                    <a:pt x="2601" y="7416"/>
                    <a:pt x="2687" y="7415"/>
                    <a:pt x="2773" y="7413"/>
                  </a:cubicBezTo>
                  <a:cubicBezTo>
                    <a:pt x="3575" y="7389"/>
                    <a:pt x="4923" y="7109"/>
                    <a:pt x="6353" y="6498"/>
                  </a:cubicBezTo>
                  <a:lnTo>
                    <a:pt x="22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6666915" y="2587132"/>
              <a:ext cx="192764" cy="281428"/>
            </a:xfrm>
            <a:custGeom>
              <a:rect b="b" l="l" r="r" t="t"/>
              <a:pathLst>
                <a:path extrusionOk="0" h="6399" w="4383">
                  <a:moveTo>
                    <a:pt x="3137" y="0"/>
                  </a:moveTo>
                  <a:lnTo>
                    <a:pt x="1" y="610"/>
                  </a:lnTo>
                  <a:lnTo>
                    <a:pt x="631" y="4522"/>
                  </a:lnTo>
                  <a:cubicBezTo>
                    <a:pt x="1324" y="4976"/>
                    <a:pt x="2529" y="5911"/>
                    <a:pt x="4383" y="6399"/>
                  </a:cubicBezTo>
                  <a:lnTo>
                    <a:pt x="31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6964388" y="2690966"/>
              <a:ext cx="680942" cy="360152"/>
            </a:xfrm>
            <a:custGeom>
              <a:rect b="b" l="l" r="r" t="t"/>
              <a:pathLst>
                <a:path extrusionOk="0" h="8189" w="15483">
                  <a:moveTo>
                    <a:pt x="9840" y="1"/>
                  </a:moveTo>
                  <a:cubicBezTo>
                    <a:pt x="7731" y="3519"/>
                    <a:pt x="3044" y="5327"/>
                    <a:pt x="644" y="5327"/>
                  </a:cubicBezTo>
                  <a:cubicBezTo>
                    <a:pt x="570" y="5327"/>
                    <a:pt x="497" y="5325"/>
                    <a:pt x="428" y="5322"/>
                  </a:cubicBezTo>
                  <a:cubicBezTo>
                    <a:pt x="428" y="5322"/>
                    <a:pt x="1" y="5390"/>
                    <a:pt x="428" y="5635"/>
                  </a:cubicBezTo>
                  <a:cubicBezTo>
                    <a:pt x="854" y="5881"/>
                    <a:pt x="4851" y="8188"/>
                    <a:pt x="4851" y="8188"/>
                  </a:cubicBezTo>
                  <a:lnTo>
                    <a:pt x="11407" y="6867"/>
                  </a:lnTo>
                  <a:lnTo>
                    <a:pt x="15482" y="3260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7231120" y="3047327"/>
              <a:ext cx="173589" cy="81539"/>
            </a:xfrm>
            <a:custGeom>
              <a:rect b="b" l="l" r="r" t="t"/>
              <a:pathLst>
                <a:path extrusionOk="0" h="1854" w="3947">
                  <a:moveTo>
                    <a:pt x="3946" y="0"/>
                  </a:moveTo>
                  <a:lnTo>
                    <a:pt x="1" y="785"/>
                  </a:lnTo>
                  <a:lnTo>
                    <a:pt x="1850" y="1853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6270050" y="2404707"/>
              <a:ext cx="356546" cy="421680"/>
            </a:xfrm>
            <a:custGeom>
              <a:rect b="b" l="l" r="r" t="t"/>
              <a:pathLst>
                <a:path extrusionOk="0" h="9588" w="8107">
                  <a:moveTo>
                    <a:pt x="6983" y="1"/>
                  </a:moveTo>
                  <a:lnTo>
                    <a:pt x="0" y="6185"/>
                  </a:lnTo>
                  <a:lnTo>
                    <a:pt x="5895" y="9588"/>
                  </a:lnTo>
                  <a:lnTo>
                    <a:pt x="8106" y="8315"/>
                  </a:lnTo>
                  <a:lnTo>
                    <a:pt x="69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6751443" y="2898018"/>
              <a:ext cx="509948" cy="321494"/>
            </a:xfrm>
            <a:custGeom>
              <a:rect b="b" l="l" r="r" t="t"/>
              <a:pathLst>
                <a:path extrusionOk="0" h="7310" w="11595">
                  <a:moveTo>
                    <a:pt x="601" y="0"/>
                  </a:moveTo>
                  <a:cubicBezTo>
                    <a:pt x="224" y="0"/>
                    <a:pt x="1" y="581"/>
                    <a:pt x="109" y="1351"/>
                  </a:cubicBezTo>
                  <a:lnTo>
                    <a:pt x="10430" y="7310"/>
                  </a:lnTo>
                  <a:lnTo>
                    <a:pt x="11594" y="6279"/>
                  </a:lnTo>
                  <a:cubicBezTo>
                    <a:pt x="11594" y="6279"/>
                    <a:pt x="1365" y="374"/>
                    <a:pt x="846" y="74"/>
                  </a:cubicBezTo>
                  <a:cubicBezTo>
                    <a:pt x="759" y="24"/>
                    <a:pt x="677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6583751" y="2821407"/>
              <a:ext cx="137965" cy="98647"/>
            </a:xfrm>
            <a:custGeom>
              <a:rect b="b" l="l" r="r" t="t"/>
              <a:pathLst>
                <a:path extrusionOk="0" h="2243" w="3137">
                  <a:moveTo>
                    <a:pt x="1512" y="1"/>
                  </a:moveTo>
                  <a:lnTo>
                    <a:pt x="0" y="830"/>
                  </a:lnTo>
                  <a:lnTo>
                    <a:pt x="2448" y="2242"/>
                  </a:lnTo>
                  <a:cubicBezTo>
                    <a:pt x="2338" y="1567"/>
                    <a:pt x="3137" y="966"/>
                    <a:pt x="3137" y="966"/>
                  </a:cubicBezTo>
                  <a:cubicBezTo>
                    <a:pt x="3137" y="966"/>
                    <a:pt x="2021" y="294"/>
                    <a:pt x="15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5783732" y="2752228"/>
              <a:ext cx="446265" cy="205211"/>
            </a:xfrm>
            <a:custGeom>
              <a:rect b="b" l="l" r="r" t="t"/>
              <a:pathLst>
                <a:path extrusionOk="0" h="4666" w="10147">
                  <a:moveTo>
                    <a:pt x="4679" y="0"/>
                  </a:moveTo>
                  <a:lnTo>
                    <a:pt x="0" y="1263"/>
                  </a:lnTo>
                  <a:lnTo>
                    <a:pt x="5895" y="4666"/>
                  </a:lnTo>
                  <a:lnTo>
                    <a:pt x="10147" y="3522"/>
                  </a:lnTo>
                  <a:lnTo>
                    <a:pt x="467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6057500" y="2706007"/>
              <a:ext cx="103925" cy="69972"/>
            </a:xfrm>
            <a:custGeom>
              <a:rect b="b" l="l" r="r" t="t"/>
              <a:pathLst>
                <a:path extrusionOk="0" h="1591" w="2363">
                  <a:moveTo>
                    <a:pt x="2362" y="0"/>
                  </a:moveTo>
                  <a:lnTo>
                    <a:pt x="1" y="638"/>
                  </a:lnTo>
                  <a:lnTo>
                    <a:pt x="1478" y="1590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6172505" y="2676717"/>
              <a:ext cx="356810" cy="212160"/>
            </a:xfrm>
            <a:custGeom>
              <a:rect b="b" l="l" r="r" t="t"/>
              <a:pathLst>
                <a:path extrusionOk="0" h="4824" w="8113">
                  <a:moveTo>
                    <a:pt x="2218" y="0"/>
                  </a:moveTo>
                  <a:lnTo>
                    <a:pt x="1557" y="178"/>
                  </a:lnTo>
                  <a:lnTo>
                    <a:pt x="0" y="2987"/>
                  </a:lnTo>
                  <a:lnTo>
                    <a:pt x="0" y="2990"/>
                  </a:lnTo>
                  <a:lnTo>
                    <a:pt x="2850" y="4823"/>
                  </a:lnTo>
                  <a:lnTo>
                    <a:pt x="8113" y="340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6756236" y="2957390"/>
              <a:ext cx="453962" cy="294974"/>
            </a:xfrm>
            <a:custGeom>
              <a:rect b="b" l="l" r="r" t="t"/>
              <a:pathLst>
                <a:path extrusionOk="0" h="6707" w="10322">
                  <a:moveTo>
                    <a:pt x="0" y="1"/>
                  </a:moveTo>
                  <a:cubicBezTo>
                    <a:pt x="0" y="1"/>
                    <a:pt x="1966" y="4363"/>
                    <a:pt x="2368" y="5110"/>
                  </a:cubicBezTo>
                  <a:cubicBezTo>
                    <a:pt x="2768" y="5854"/>
                    <a:pt x="3253" y="6031"/>
                    <a:pt x="4017" y="6195"/>
                  </a:cubicBezTo>
                  <a:cubicBezTo>
                    <a:pt x="4768" y="6355"/>
                    <a:pt x="7457" y="6694"/>
                    <a:pt x="7557" y="6707"/>
                  </a:cubicBezTo>
                  <a:lnTo>
                    <a:pt x="7560" y="6707"/>
                  </a:lnTo>
                  <a:lnTo>
                    <a:pt x="10321" y="59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6346309" y="2857866"/>
              <a:ext cx="474808" cy="367805"/>
            </a:xfrm>
            <a:custGeom>
              <a:rect b="b" l="l" r="r" t="t"/>
              <a:pathLst>
                <a:path extrusionOk="0" h="8363" w="10796">
                  <a:moveTo>
                    <a:pt x="5399" y="1"/>
                  </a:moveTo>
                  <a:lnTo>
                    <a:pt x="0" y="1413"/>
                  </a:lnTo>
                  <a:lnTo>
                    <a:pt x="10796" y="8363"/>
                  </a:lnTo>
                  <a:lnTo>
                    <a:pt x="10796" y="8363"/>
                  </a:lnTo>
                  <a:lnTo>
                    <a:pt x="7847" y="141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6093079" y="2937863"/>
              <a:ext cx="593114" cy="300427"/>
            </a:xfrm>
            <a:custGeom>
              <a:rect b="b" l="l" r="r" t="t"/>
              <a:pathLst>
                <a:path extrusionOk="0" h="6831" w="13486">
                  <a:moveTo>
                    <a:pt x="4202" y="1"/>
                  </a:moveTo>
                  <a:lnTo>
                    <a:pt x="4" y="1100"/>
                  </a:lnTo>
                  <a:lnTo>
                    <a:pt x="0" y="1107"/>
                  </a:lnTo>
                  <a:lnTo>
                    <a:pt x="9919" y="6831"/>
                  </a:lnTo>
                  <a:lnTo>
                    <a:pt x="13485" y="5980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6594130" y="3239426"/>
              <a:ext cx="267179" cy="111093"/>
            </a:xfrm>
            <a:custGeom>
              <a:rect b="b" l="l" r="r" t="t"/>
              <a:pathLst>
                <a:path extrusionOk="0" h="2526" w="6075">
                  <a:moveTo>
                    <a:pt x="3458" y="1"/>
                  </a:moveTo>
                  <a:lnTo>
                    <a:pt x="0" y="823"/>
                  </a:lnTo>
                  <a:lnTo>
                    <a:pt x="2952" y="2526"/>
                  </a:lnTo>
                  <a:lnTo>
                    <a:pt x="6075" y="1686"/>
                  </a:lnTo>
                  <a:lnTo>
                    <a:pt x="345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6871021" y="3265550"/>
              <a:ext cx="112193" cy="31710"/>
            </a:xfrm>
            <a:custGeom>
              <a:rect b="b" l="l" r="r" t="t"/>
              <a:pathLst>
                <a:path extrusionOk="0" h="721" w="2551">
                  <a:moveTo>
                    <a:pt x="1" y="0"/>
                  </a:moveTo>
                  <a:lnTo>
                    <a:pt x="1158" y="720"/>
                  </a:lnTo>
                  <a:lnTo>
                    <a:pt x="2551" y="3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6346309" y="3275621"/>
              <a:ext cx="377700" cy="243341"/>
            </a:xfrm>
            <a:custGeom>
              <a:rect b="b" l="l" r="r" t="t"/>
              <a:pathLst>
                <a:path extrusionOk="0" h="5533" w="8588">
                  <a:moveTo>
                    <a:pt x="5635" y="0"/>
                  </a:moveTo>
                  <a:lnTo>
                    <a:pt x="908" y="1621"/>
                  </a:lnTo>
                  <a:lnTo>
                    <a:pt x="0" y="5110"/>
                  </a:lnTo>
                  <a:lnTo>
                    <a:pt x="4362" y="5532"/>
                  </a:lnTo>
                  <a:lnTo>
                    <a:pt x="8587" y="1703"/>
                  </a:lnTo>
                  <a:lnTo>
                    <a:pt x="56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5329826" y="3084797"/>
              <a:ext cx="521779" cy="275491"/>
            </a:xfrm>
            <a:custGeom>
              <a:rect b="b" l="l" r="r" t="t"/>
              <a:pathLst>
                <a:path extrusionOk="0" h="6264" w="11864">
                  <a:moveTo>
                    <a:pt x="7782" y="1"/>
                  </a:moveTo>
                  <a:lnTo>
                    <a:pt x="3304" y="2523"/>
                  </a:lnTo>
                  <a:lnTo>
                    <a:pt x="673" y="2455"/>
                  </a:lnTo>
                  <a:lnTo>
                    <a:pt x="0" y="3063"/>
                  </a:lnTo>
                  <a:lnTo>
                    <a:pt x="5539" y="6264"/>
                  </a:lnTo>
                  <a:lnTo>
                    <a:pt x="11864" y="841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5990256" y="2986504"/>
              <a:ext cx="539063" cy="307904"/>
            </a:xfrm>
            <a:custGeom>
              <a:rect b="b" l="l" r="r" t="t"/>
              <a:pathLst>
                <a:path extrusionOk="0" h="7001" w="12257">
                  <a:moveTo>
                    <a:pt x="2338" y="1"/>
                  </a:moveTo>
                  <a:lnTo>
                    <a:pt x="0" y="2052"/>
                  </a:lnTo>
                  <a:lnTo>
                    <a:pt x="8571" y="7001"/>
                  </a:lnTo>
                  <a:lnTo>
                    <a:pt x="12257" y="5725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772429" y="2807774"/>
              <a:ext cx="270565" cy="272588"/>
            </a:xfrm>
            <a:custGeom>
              <a:rect b="b" l="l" r="r" t="t"/>
              <a:pathLst>
                <a:path extrusionOk="0" h="6198" w="6152">
                  <a:moveTo>
                    <a:pt x="257" y="0"/>
                  </a:moveTo>
                  <a:lnTo>
                    <a:pt x="1" y="5532"/>
                  </a:lnTo>
                  <a:lnTo>
                    <a:pt x="2896" y="6198"/>
                  </a:lnTo>
                  <a:lnTo>
                    <a:pt x="6152" y="3403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603462" y="2863891"/>
              <a:ext cx="118306" cy="182737"/>
            </a:xfrm>
            <a:custGeom>
              <a:rect b="b" l="l" r="r" t="t"/>
              <a:pathLst>
                <a:path extrusionOk="0" h="4155" w="2690">
                  <a:moveTo>
                    <a:pt x="2690" y="0"/>
                  </a:moveTo>
                  <a:lnTo>
                    <a:pt x="0" y="2444"/>
                  </a:lnTo>
                  <a:lnTo>
                    <a:pt x="584" y="4154"/>
                  </a:lnTo>
                  <a:lnTo>
                    <a:pt x="1150" y="3830"/>
                  </a:lnTo>
                  <a:lnTo>
                    <a:pt x="2509" y="4021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5417168" y="3019972"/>
              <a:ext cx="153446" cy="120285"/>
            </a:xfrm>
            <a:custGeom>
              <a:rect b="b" l="l" r="r" t="t"/>
              <a:pathLst>
                <a:path extrusionOk="0" h="2735" w="3489">
                  <a:moveTo>
                    <a:pt x="3014" y="1"/>
                  </a:moveTo>
                  <a:lnTo>
                    <a:pt x="1" y="2735"/>
                  </a:lnTo>
                  <a:lnTo>
                    <a:pt x="1206" y="2694"/>
                  </a:lnTo>
                  <a:lnTo>
                    <a:pt x="3489" y="1376"/>
                  </a:lnTo>
                  <a:lnTo>
                    <a:pt x="301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5733156" y="3121871"/>
              <a:ext cx="565319" cy="322329"/>
            </a:xfrm>
            <a:custGeom>
              <a:rect b="b" l="l" r="r" t="t"/>
              <a:pathLst>
                <a:path extrusionOk="0" h="7329" w="12854">
                  <a:moveTo>
                    <a:pt x="4676" y="1"/>
                  </a:moveTo>
                  <a:lnTo>
                    <a:pt x="0" y="4110"/>
                  </a:lnTo>
                  <a:lnTo>
                    <a:pt x="5574" y="7329"/>
                  </a:lnTo>
                  <a:lnTo>
                    <a:pt x="12853" y="4721"/>
                  </a:lnTo>
                  <a:lnTo>
                    <a:pt x="467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5978250" y="3376025"/>
              <a:ext cx="335963" cy="353115"/>
            </a:xfrm>
            <a:custGeom>
              <a:rect b="b" l="l" r="r" t="t"/>
              <a:pathLst>
                <a:path extrusionOk="0" h="8029" w="7639">
                  <a:moveTo>
                    <a:pt x="7639" y="1"/>
                  </a:moveTo>
                  <a:lnTo>
                    <a:pt x="1" y="2741"/>
                  </a:lnTo>
                  <a:lnTo>
                    <a:pt x="598" y="5297"/>
                  </a:lnTo>
                  <a:lnTo>
                    <a:pt x="598" y="5300"/>
                  </a:lnTo>
                  <a:lnTo>
                    <a:pt x="5322" y="8028"/>
                  </a:lnTo>
                  <a:lnTo>
                    <a:pt x="76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6280561" y="3556426"/>
              <a:ext cx="201472" cy="196239"/>
            </a:xfrm>
            <a:custGeom>
              <a:rect b="b" l="l" r="r" t="t"/>
              <a:pathLst>
                <a:path extrusionOk="0" h="4462" w="4581">
                  <a:moveTo>
                    <a:pt x="1164" y="1"/>
                  </a:moveTo>
                  <a:lnTo>
                    <a:pt x="1" y="4462"/>
                  </a:lnTo>
                  <a:lnTo>
                    <a:pt x="1642" y="2973"/>
                  </a:lnTo>
                  <a:lnTo>
                    <a:pt x="4580" y="305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5836110" y="3500309"/>
              <a:ext cx="115008" cy="77317"/>
            </a:xfrm>
            <a:custGeom>
              <a:rect b="b" l="l" r="r" t="t"/>
              <a:pathLst>
                <a:path extrusionOk="0" h="1758" w="2615">
                  <a:moveTo>
                    <a:pt x="2120" y="1"/>
                  </a:moveTo>
                  <a:lnTo>
                    <a:pt x="0" y="263"/>
                  </a:lnTo>
                  <a:lnTo>
                    <a:pt x="2591" y="1758"/>
                  </a:lnTo>
                  <a:lnTo>
                    <a:pt x="2615" y="1704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5630157" y="3340446"/>
              <a:ext cx="275183" cy="137965"/>
            </a:xfrm>
            <a:custGeom>
              <a:rect b="b" l="l" r="r" t="t"/>
              <a:pathLst>
                <a:path extrusionOk="0" h="3137" w="6257">
                  <a:moveTo>
                    <a:pt x="1363" y="0"/>
                  </a:moveTo>
                  <a:lnTo>
                    <a:pt x="0" y="1195"/>
                  </a:lnTo>
                  <a:lnTo>
                    <a:pt x="3363" y="3137"/>
                  </a:lnTo>
                  <a:lnTo>
                    <a:pt x="3366" y="3137"/>
                  </a:lnTo>
                  <a:lnTo>
                    <a:pt x="6257" y="269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6626543" y="2291550"/>
              <a:ext cx="422560" cy="272896"/>
            </a:xfrm>
            <a:custGeom>
              <a:rect b="b" l="l" r="r" t="t"/>
              <a:pathLst>
                <a:path extrusionOk="0" h="6205" w="9608">
                  <a:moveTo>
                    <a:pt x="1785" y="0"/>
                  </a:moveTo>
                  <a:lnTo>
                    <a:pt x="0" y="1581"/>
                  </a:lnTo>
                  <a:lnTo>
                    <a:pt x="738" y="6205"/>
                  </a:lnTo>
                  <a:lnTo>
                    <a:pt x="9608" y="4516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7024903" y="2526925"/>
              <a:ext cx="329806" cy="288069"/>
            </a:xfrm>
            <a:custGeom>
              <a:rect b="b" l="l" r="r" t="t"/>
              <a:pathLst>
                <a:path extrusionOk="0" h="6550" w="7499">
                  <a:moveTo>
                    <a:pt x="2000" y="0"/>
                  </a:moveTo>
                  <a:lnTo>
                    <a:pt x="0" y="393"/>
                  </a:lnTo>
                  <a:lnTo>
                    <a:pt x="3898" y="6550"/>
                  </a:lnTo>
                  <a:cubicBezTo>
                    <a:pt x="5280" y="5775"/>
                    <a:pt x="6615" y="4673"/>
                    <a:pt x="7498" y="3174"/>
                  </a:cubicBezTo>
                  <a:lnTo>
                    <a:pt x="20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6861258" y="2556654"/>
              <a:ext cx="279405" cy="326200"/>
            </a:xfrm>
            <a:custGeom>
              <a:rect b="b" l="l" r="r" t="t"/>
              <a:pathLst>
                <a:path extrusionOk="0" h="7417" w="6353">
                  <a:moveTo>
                    <a:pt x="2270" y="0"/>
                  </a:moveTo>
                  <a:lnTo>
                    <a:pt x="1" y="440"/>
                  </a:lnTo>
                  <a:lnTo>
                    <a:pt x="1421" y="7358"/>
                  </a:lnTo>
                  <a:cubicBezTo>
                    <a:pt x="1759" y="7396"/>
                    <a:pt x="2110" y="7416"/>
                    <a:pt x="2479" y="7416"/>
                  </a:cubicBezTo>
                  <a:cubicBezTo>
                    <a:pt x="2578" y="7416"/>
                    <a:pt x="2673" y="7416"/>
                    <a:pt x="2773" y="7413"/>
                  </a:cubicBezTo>
                  <a:cubicBezTo>
                    <a:pt x="3575" y="7389"/>
                    <a:pt x="4923" y="7109"/>
                    <a:pt x="6353" y="6498"/>
                  </a:cubicBezTo>
                  <a:lnTo>
                    <a:pt x="22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6666915" y="2587132"/>
              <a:ext cx="192764" cy="281428"/>
            </a:xfrm>
            <a:custGeom>
              <a:rect b="b" l="l" r="r" t="t"/>
              <a:pathLst>
                <a:path extrusionOk="0" h="6399" w="4383">
                  <a:moveTo>
                    <a:pt x="3137" y="0"/>
                  </a:moveTo>
                  <a:lnTo>
                    <a:pt x="1" y="610"/>
                  </a:lnTo>
                  <a:lnTo>
                    <a:pt x="631" y="4522"/>
                  </a:lnTo>
                  <a:cubicBezTo>
                    <a:pt x="1324" y="4976"/>
                    <a:pt x="2529" y="5911"/>
                    <a:pt x="4383" y="6399"/>
                  </a:cubicBezTo>
                  <a:lnTo>
                    <a:pt x="31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6974943" y="2690966"/>
              <a:ext cx="670387" cy="360152"/>
            </a:xfrm>
            <a:custGeom>
              <a:rect b="b" l="l" r="r" t="t"/>
              <a:pathLst>
                <a:path extrusionOk="0" h="8189" w="15243">
                  <a:moveTo>
                    <a:pt x="9600" y="1"/>
                  </a:moveTo>
                  <a:lnTo>
                    <a:pt x="9600" y="4"/>
                  </a:lnTo>
                  <a:cubicBezTo>
                    <a:pt x="7491" y="3519"/>
                    <a:pt x="2806" y="5328"/>
                    <a:pt x="402" y="5328"/>
                  </a:cubicBezTo>
                  <a:cubicBezTo>
                    <a:pt x="331" y="5328"/>
                    <a:pt x="259" y="5325"/>
                    <a:pt x="188" y="5322"/>
                  </a:cubicBezTo>
                  <a:cubicBezTo>
                    <a:pt x="188" y="5322"/>
                    <a:pt x="0" y="5352"/>
                    <a:pt x="0" y="5444"/>
                  </a:cubicBezTo>
                  <a:cubicBezTo>
                    <a:pt x="0" y="5489"/>
                    <a:pt x="44" y="5553"/>
                    <a:pt x="188" y="5635"/>
                  </a:cubicBezTo>
                  <a:cubicBezTo>
                    <a:pt x="614" y="5881"/>
                    <a:pt x="4611" y="8188"/>
                    <a:pt x="4611" y="8188"/>
                  </a:cubicBezTo>
                  <a:lnTo>
                    <a:pt x="11167" y="6867"/>
                  </a:lnTo>
                  <a:lnTo>
                    <a:pt x="15242" y="3260"/>
                  </a:lnTo>
                  <a:lnTo>
                    <a:pt x="96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7231120" y="3047327"/>
              <a:ext cx="173589" cy="81539"/>
            </a:xfrm>
            <a:custGeom>
              <a:rect b="b" l="l" r="r" t="t"/>
              <a:pathLst>
                <a:path extrusionOk="0" h="1854" w="3947">
                  <a:moveTo>
                    <a:pt x="3946" y="0"/>
                  </a:moveTo>
                  <a:lnTo>
                    <a:pt x="1" y="785"/>
                  </a:lnTo>
                  <a:lnTo>
                    <a:pt x="1850" y="1853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6577154" y="2404707"/>
              <a:ext cx="49434" cy="365694"/>
            </a:xfrm>
            <a:custGeom>
              <a:rect b="b" l="l" r="r" t="t"/>
              <a:pathLst>
                <a:path extrusionOk="0" h="8315" w="1124">
                  <a:moveTo>
                    <a:pt x="0" y="1"/>
                  </a:moveTo>
                  <a:lnTo>
                    <a:pt x="0" y="1"/>
                  </a:lnTo>
                  <a:lnTo>
                    <a:pt x="1123" y="831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6270050" y="2404707"/>
              <a:ext cx="356546" cy="421680"/>
            </a:xfrm>
            <a:custGeom>
              <a:rect b="b" l="l" r="r" t="t"/>
              <a:pathLst>
                <a:path extrusionOk="0" h="9588" w="8107">
                  <a:moveTo>
                    <a:pt x="6983" y="1"/>
                  </a:moveTo>
                  <a:lnTo>
                    <a:pt x="6747" y="209"/>
                  </a:lnTo>
                  <a:cubicBezTo>
                    <a:pt x="5857" y="2485"/>
                    <a:pt x="4737" y="4837"/>
                    <a:pt x="4195" y="5946"/>
                  </a:cubicBezTo>
                  <a:cubicBezTo>
                    <a:pt x="4096" y="6151"/>
                    <a:pt x="3894" y="6264"/>
                    <a:pt x="3690" y="6264"/>
                  </a:cubicBezTo>
                  <a:cubicBezTo>
                    <a:pt x="3587" y="6264"/>
                    <a:pt x="3482" y="6233"/>
                    <a:pt x="3389" y="6175"/>
                  </a:cubicBezTo>
                  <a:lnTo>
                    <a:pt x="1847" y="5301"/>
                  </a:lnTo>
                  <a:cubicBezTo>
                    <a:pt x="1847" y="5301"/>
                    <a:pt x="1680" y="5168"/>
                    <a:pt x="1417" y="4929"/>
                  </a:cubicBezTo>
                  <a:lnTo>
                    <a:pt x="0" y="6185"/>
                  </a:lnTo>
                  <a:lnTo>
                    <a:pt x="5895" y="9588"/>
                  </a:lnTo>
                  <a:lnTo>
                    <a:pt x="8106" y="8315"/>
                  </a:lnTo>
                  <a:lnTo>
                    <a:pt x="69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6755005" y="2898106"/>
              <a:ext cx="506386" cy="321406"/>
            </a:xfrm>
            <a:custGeom>
              <a:rect b="b" l="l" r="r" t="t"/>
              <a:pathLst>
                <a:path extrusionOk="0" h="7308" w="11514">
                  <a:moveTo>
                    <a:pt x="520" y="0"/>
                  </a:moveTo>
                  <a:cubicBezTo>
                    <a:pt x="209" y="0"/>
                    <a:pt x="0" y="396"/>
                    <a:pt x="0" y="969"/>
                  </a:cubicBezTo>
                  <a:cubicBezTo>
                    <a:pt x="0" y="1089"/>
                    <a:pt x="11" y="1219"/>
                    <a:pt x="28" y="1349"/>
                  </a:cubicBezTo>
                  <a:lnTo>
                    <a:pt x="10349" y="7308"/>
                  </a:lnTo>
                  <a:lnTo>
                    <a:pt x="11513" y="6277"/>
                  </a:lnTo>
                  <a:cubicBezTo>
                    <a:pt x="11513" y="6277"/>
                    <a:pt x="1284" y="372"/>
                    <a:pt x="765" y="72"/>
                  </a:cubicBezTo>
                  <a:cubicBezTo>
                    <a:pt x="680" y="21"/>
                    <a:pt x="598" y="0"/>
                    <a:pt x="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6583751" y="2821407"/>
              <a:ext cx="137965" cy="98647"/>
            </a:xfrm>
            <a:custGeom>
              <a:rect b="b" l="l" r="r" t="t"/>
              <a:pathLst>
                <a:path extrusionOk="0" h="2243" w="3137">
                  <a:moveTo>
                    <a:pt x="1512" y="1"/>
                  </a:moveTo>
                  <a:lnTo>
                    <a:pt x="0" y="830"/>
                  </a:lnTo>
                  <a:lnTo>
                    <a:pt x="2448" y="2242"/>
                  </a:lnTo>
                  <a:cubicBezTo>
                    <a:pt x="2440" y="2198"/>
                    <a:pt x="2437" y="2157"/>
                    <a:pt x="2437" y="2113"/>
                  </a:cubicBezTo>
                  <a:cubicBezTo>
                    <a:pt x="2437" y="1492"/>
                    <a:pt x="3137" y="966"/>
                    <a:pt x="3137" y="966"/>
                  </a:cubicBezTo>
                  <a:cubicBezTo>
                    <a:pt x="3137" y="966"/>
                    <a:pt x="2021" y="294"/>
                    <a:pt x="15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6346309" y="3275621"/>
              <a:ext cx="377700" cy="243341"/>
            </a:xfrm>
            <a:custGeom>
              <a:rect b="b" l="l" r="r" t="t"/>
              <a:pathLst>
                <a:path extrusionOk="0" h="5533" w="8588">
                  <a:moveTo>
                    <a:pt x="5635" y="0"/>
                  </a:moveTo>
                  <a:lnTo>
                    <a:pt x="908" y="1621"/>
                  </a:lnTo>
                  <a:lnTo>
                    <a:pt x="0" y="5110"/>
                  </a:lnTo>
                  <a:lnTo>
                    <a:pt x="4362" y="5532"/>
                  </a:lnTo>
                  <a:lnTo>
                    <a:pt x="8587" y="1703"/>
                  </a:lnTo>
                  <a:lnTo>
                    <a:pt x="56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5329826" y="3084797"/>
              <a:ext cx="521779" cy="275491"/>
            </a:xfrm>
            <a:custGeom>
              <a:rect b="b" l="l" r="r" t="t"/>
              <a:pathLst>
                <a:path extrusionOk="0" h="6264" w="11864">
                  <a:moveTo>
                    <a:pt x="7782" y="1"/>
                  </a:moveTo>
                  <a:lnTo>
                    <a:pt x="3304" y="2523"/>
                  </a:lnTo>
                  <a:lnTo>
                    <a:pt x="673" y="2455"/>
                  </a:lnTo>
                  <a:lnTo>
                    <a:pt x="0" y="3063"/>
                  </a:lnTo>
                  <a:lnTo>
                    <a:pt x="5539" y="6264"/>
                  </a:lnTo>
                  <a:lnTo>
                    <a:pt x="11864" y="841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5990256" y="2986504"/>
              <a:ext cx="539063" cy="307904"/>
            </a:xfrm>
            <a:custGeom>
              <a:rect b="b" l="l" r="r" t="t"/>
              <a:pathLst>
                <a:path extrusionOk="0" h="7001" w="12257">
                  <a:moveTo>
                    <a:pt x="2338" y="1"/>
                  </a:moveTo>
                  <a:lnTo>
                    <a:pt x="0" y="2052"/>
                  </a:lnTo>
                  <a:lnTo>
                    <a:pt x="8571" y="7001"/>
                  </a:lnTo>
                  <a:lnTo>
                    <a:pt x="12257" y="5725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5772429" y="2807774"/>
              <a:ext cx="270565" cy="272588"/>
            </a:xfrm>
            <a:custGeom>
              <a:rect b="b" l="l" r="r" t="t"/>
              <a:pathLst>
                <a:path extrusionOk="0" h="6198" w="6152">
                  <a:moveTo>
                    <a:pt x="257" y="0"/>
                  </a:moveTo>
                  <a:lnTo>
                    <a:pt x="1" y="5532"/>
                  </a:lnTo>
                  <a:lnTo>
                    <a:pt x="2896" y="6198"/>
                  </a:lnTo>
                  <a:lnTo>
                    <a:pt x="6152" y="3403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5603462" y="2863891"/>
              <a:ext cx="118306" cy="182737"/>
            </a:xfrm>
            <a:custGeom>
              <a:rect b="b" l="l" r="r" t="t"/>
              <a:pathLst>
                <a:path extrusionOk="0" h="4155" w="2690">
                  <a:moveTo>
                    <a:pt x="2690" y="0"/>
                  </a:moveTo>
                  <a:lnTo>
                    <a:pt x="2174" y="468"/>
                  </a:lnTo>
                  <a:lnTo>
                    <a:pt x="0" y="2444"/>
                  </a:lnTo>
                  <a:lnTo>
                    <a:pt x="584" y="4154"/>
                  </a:lnTo>
                  <a:lnTo>
                    <a:pt x="1150" y="3830"/>
                  </a:lnTo>
                  <a:lnTo>
                    <a:pt x="2509" y="4021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5417168" y="3019972"/>
              <a:ext cx="153446" cy="120285"/>
            </a:xfrm>
            <a:custGeom>
              <a:rect b="b" l="l" r="r" t="t"/>
              <a:pathLst>
                <a:path extrusionOk="0" h="2735" w="3489">
                  <a:moveTo>
                    <a:pt x="3014" y="1"/>
                  </a:moveTo>
                  <a:lnTo>
                    <a:pt x="1" y="2735"/>
                  </a:lnTo>
                  <a:lnTo>
                    <a:pt x="1206" y="2694"/>
                  </a:lnTo>
                  <a:lnTo>
                    <a:pt x="3489" y="1376"/>
                  </a:lnTo>
                  <a:lnTo>
                    <a:pt x="301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5733156" y="3121871"/>
              <a:ext cx="565319" cy="322329"/>
            </a:xfrm>
            <a:custGeom>
              <a:rect b="b" l="l" r="r" t="t"/>
              <a:pathLst>
                <a:path extrusionOk="0" h="7329" w="12854">
                  <a:moveTo>
                    <a:pt x="4676" y="1"/>
                  </a:moveTo>
                  <a:lnTo>
                    <a:pt x="0" y="4110"/>
                  </a:lnTo>
                  <a:lnTo>
                    <a:pt x="5574" y="7329"/>
                  </a:lnTo>
                  <a:lnTo>
                    <a:pt x="12853" y="4721"/>
                  </a:lnTo>
                  <a:lnTo>
                    <a:pt x="467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5978250" y="3376025"/>
              <a:ext cx="335963" cy="353115"/>
            </a:xfrm>
            <a:custGeom>
              <a:rect b="b" l="l" r="r" t="t"/>
              <a:pathLst>
                <a:path extrusionOk="0" h="8029" w="7639">
                  <a:moveTo>
                    <a:pt x="7639" y="1"/>
                  </a:moveTo>
                  <a:lnTo>
                    <a:pt x="1" y="2741"/>
                  </a:lnTo>
                  <a:lnTo>
                    <a:pt x="598" y="5297"/>
                  </a:lnTo>
                  <a:lnTo>
                    <a:pt x="598" y="5300"/>
                  </a:lnTo>
                  <a:lnTo>
                    <a:pt x="5322" y="8028"/>
                  </a:lnTo>
                  <a:lnTo>
                    <a:pt x="76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6280561" y="3556426"/>
              <a:ext cx="201472" cy="196239"/>
            </a:xfrm>
            <a:custGeom>
              <a:rect b="b" l="l" r="r" t="t"/>
              <a:pathLst>
                <a:path extrusionOk="0" h="4462" w="4581">
                  <a:moveTo>
                    <a:pt x="1164" y="1"/>
                  </a:moveTo>
                  <a:lnTo>
                    <a:pt x="1" y="4462"/>
                  </a:lnTo>
                  <a:lnTo>
                    <a:pt x="1642" y="2973"/>
                  </a:lnTo>
                  <a:lnTo>
                    <a:pt x="4580" y="305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5836110" y="3500309"/>
              <a:ext cx="115008" cy="77317"/>
            </a:xfrm>
            <a:custGeom>
              <a:rect b="b" l="l" r="r" t="t"/>
              <a:pathLst>
                <a:path extrusionOk="0" h="1758" w="2615">
                  <a:moveTo>
                    <a:pt x="2120" y="1"/>
                  </a:moveTo>
                  <a:lnTo>
                    <a:pt x="0" y="263"/>
                  </a:lnTo>
                  <a:lnTo>
                    <a:pt x="2591" y="1758"/>
                  </a:lnTo>
                  <a:lnTo>
                    <a:pt x="2615" y="1704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5630157" y="3340446"/>
              <a:ext cx="275183" cy="137965"/>
            </a:xfrm>
            <a:custGeom>
              <a:rect b="b" l="l" r="r" t="t"/>
              <a:pathLst>
                <a:path extrusionOk="0" h="3137" w="6257">
                  <a:moveTo>
                    <a:pt x="1363" y="0"/>
                  </a:moveTo>
                  <a:lnTo>
                    <a:pt x="4" y="1195"/>
                  </a:lnTo>
                  <a:lnTo>
                    <a:pt x="0" y="1195"/>
                  </a:lnTo>
                  <a:lnTo>
                    <a:pt x="3363" y="3137"/>
                  </a:lnTo>
                  <a:lnTo>
                    <a:pt x="3366" y="3137"/>
                  </a:lnTo>
                  <a:lnTo>
                    <a:pt x="6257" y="269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4931905" y="3239426"/>
              <a:ext cx="384605" cy="177899"/>
            </a:xfrm>
            <a:custGeom>
              <a:rect b="b" l="l" r="r" t="t"/>
              <a:pathLst>
                <a:path extrusionOk="0" h="4045" w="8745">
                  <a:moveTo>
                    <a:pt x="7373" y="1"/>
                  </a:moveTo>
                  <a:lnTo>
                    <a:pt x="0" y="1984"/>
                  </a:lnTo>
                  <a:lnTo>
                    <a:pt x="3570" y="4045"/>
                  </a:lnTo>
                  <a:lnTo>
                    <a:pt x="8745" y="3438"/>
                  </a:lnTo>
                  <a:lnTo>
                    <a:pt x="7373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5297413" y="3219460"/>
              <a:ext cx="276062" cy="165937"/>
            </a:xfrm>
            <a:custGeom>
              <a:rect b="b" l="l" r="r" t="t"/>
              <a:pathLst>
                <a:path extrusionOk="0" h="3773" w="6277">
                  <a:moveTo>
                    <a:pt x="737" y="1"/>
                  </a:moveTo>
                  <a:lnTo>
                    <a:pt x="0" y="198"/>
                  </a:lnTo>
                  <a:lnTo>
                    <a:pt x="1448" y="3772"/>
                  </a:lnTo>
                  <a:lnTo>
                    <a:pt x="6276" y="3202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5151491" y="3392956"/>
              <a:ext cx="626583" cy="252841"/>
            </a:xfrm>
            <a:custGeom>
              <a:rect b="b" l="l" r="r" t="t"/>
              <a:pathLst>
                <a:path extrusionOk="0" h="5749" w="14247">
                  <a:moveTo>
                    <a:pt x="10884" y="1"/>
                  </a:moveTo>
                  <a:lnTo>
                    <a:pt x="1" y="1377"/>
                  </a:lnTo>
                  <a:lnTo>
                    <a:pt x="7571" y="5748"/>
                  </a:lnTo>
                  <a:lnTo>
                    <a:pt x="14247" y="1943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5905289" y="3609113"/>
              <a:ext cx="307024" cy="251478"/>
            </a:xfrm>
            <a:custGeom>
              <a:rect b="b" l="l" r="r" t="t"/>
              <a:pathLst>
                <a:path extrusionOk="0" h="5718" w="6981">
                  <a:moveTo>
                    <a:pt x="2257" y="0"/>
                  </a:moveTo>
                  <a:lnTo>
                    <a:pt x="1" y="5718"/>
                  </a:lnTo>
                  <a:lnTo>
                    <a:pt x="5499" y="4236"/>
                  </a:lnTo>
                  <a:lnTo>
                    <a:pt x="6981" y="2728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5541628" y="3511831"/>
              <a:ext cx="408486" cy="338558"/>
            </a:xfrm>
            <a:custGeom>
              <a:rect b="b" l="l" r="r" t="t"/>
              <a:pathLst>
                <a:path extrusionOk="0" h="7698" w="9288">
                  <a:moveTo>
                    <a:pt x="6696" y="1"/>
                  </a:moveTo>
                  <a:lnTo>
                    <a:pt x="0" y="3793"/>
                  </a:lnTo>
                  <a:lnTo>
                    <a:pt x="6761" y="7697"/>
                  </a:lnTo>
                  <a:lnTo>
                    <a:pt x="9287" y="1496"/>
                  </a:lnTo>
                  <a:lnTo>
                    <a:pt x="669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6183895" y="1995132"/>
              <a:ext cx="382934" cy="681470"/>
            </a:xfrm>
            <a:custGeom>
              <a:rect b="b" l="l" r="r" t="t"/>
              <a:pathLst>
                <a:path extrusionOk="0" h="15495" w="8707">
                  <a:moveTo>
                    <a:pt x="5095" y="2657"/>
                  </a:moveTo>
                  <a:cubicBezTo>
                    <a:pt x="5777" y="2657"/>
                    <a:pt x="6246" y="3202"/>
                    <a:pt x="6246" y="4144"/>
                  </a:cubicBezTo>
                  <a:cubicBezTo>
                    <a:pt x="6246" y="5471"/>
                    <a:pt x="5314" y="7085"/>
                    <a:pt x="4164" y="7748"/>
                  </a:cubicBezTo>
                  <a:cubicBezTo>
                    <a:pt x="3830" y="7941"/>
                    <a:pt x="3514" y="8033"/>
                    <a:pt x="3234" y="8033"/>
                  </a:cubicBezTo>
                  <a:cubicBezTo>
                    <a:pt x="2551" y="8033"/>
                    <a:pt x="2082" y="7488"/>
                    <a:pt x="2082" y="6546"/>
                  </a:cubicBezTo>
                  <a:cubicBezTo>
                    <a:pt x="2700" y="6447"/>
                    <a:pt x="4256" y="3791"/>
                    <a:pt x="4164" y="2942"/>
                  </a:cubicBezTo>
                  <a:cubicBezTo>
                    <a:pt x="4499" y="2748"/>
                    <a:pt x="4815" y="2657"/>
                    <a:pt x="5095" y="2657"/>
                  </a:cubicBezTo>
                  <a:close/>
                  <a:moveTo>
                    <a:pt x="5928" y="0"/>
                  </a:moveTo>
                  <a:cubicBezTo>
                    <a:pt x="5392" y="0"/>
                    <a:pt x="4794" y="173"/>
                    <a:pt x="4164" y="539"/>
                  </a:cubicBezTo>
                  <a:cubicBezTo>
                    <a:pt x="1864" y="1863"/>
                    <a:pt x="0" y="5235"/>
                    <a:pt x="0" y="8065"/>
                  </a:cubicBezTo>
                  <a:lnTo>
                    <a:pt x="0" y="8710"/>
                  </a:lnTo>
                  <a:cubicBezTo>
                    <a:pt x="0" y="11539"/>
                    <a:pt x="3806" y="14614"/>
                    <a:pt x="3806" y="14614"/>
                  </a:cubicBezTo>
                  <a:lnTo>
                    <a:pt x="5362" y="15495"/>
                  </a:lnTo>
                  <a:cubicBezTo>
                    <a:pt x="5362" y="15495"/>
                    <a:pt x="4427" y="14430"/>
                    <a:pt x="4533" y="14208"/>
                  </a:cubicBezTo>
                  <a:cubicBezTo>
                    <a:pt x="5553" y="12119"/>
                    <a:pt x="8325" y="6212"/>
                    <a:pt x="8325" y="3901"/>
                  </a:cubicBezTo>
                  <a:lnTo>
                    <a:pt x="8325" y="3259"/>
                  </a:lnTo>
                  <a:cubicBezTo>
                    <a:pt x="8325" y="2740"/>
                    <a:pt x="8263" y="2280"/>
                    <a:pt x="8147" y="1877"/>
                  </a:cubicBezTo>
                  <a:lnTo>
                    <a:pt x="8147" y="1877"/>
                  </a:lnTo>
                  <a:lnTo>
                    <a:pt x="8325" y="1979"/>
                  </a:lnTo>
                  <a:lnTo>
                    <a:pt x="8706" y="1259"/>
                  </a:lnTo>
                  <a:lnTo>
                    <a:pt x="7126" y="351"/>
                  </a:lnTo>
                  <a:cubicBezTo>
                    <a:pt x="6781" y="121"/>
                    <a:pt x="6376" y="0"/>
                    <a:pt x="5928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6257164" y="2037396"/>
              <a:ext cx="366090" cy="642812"/>
            </a:xfrm>
            <a:custGeom>
              <a:rect b="b" l="l" r="r" t="t"/>
              <a:pathLst>
                <a:path extrusionOk="0" h="14616" w="8324">
                  <a:moveTo>
                    <a:pt x="5090" y="2657"/>
                  </a:moveTo>
                  <a:cubicBezTo>
                    <a:pt x="5773" y="2657"/>
                    <a:pt x="6242" y="3201"/>
                    <a:pt x="6242" y="4141"/>
                  </a:cubicBezTo>
                  <a:cubicBezTo>
                    <a:pt x="6242" y="5469"/>
                    <a:pt x="5310" y="7083"/>
                    <a:pt x="4164" y="7749"/>
                  </a:cubicBezTo>
                  <a:cubicBezTo>
                    <a:pt x="3829" y="7941"/>
                    <a:pt x="3514" y="8033"/>
                    <a:pt x="3234" y="8033"/>
                  </a:cubicBezTo>
                  <a:cubicBezTo>
                    <a:pt x="2551" y="8033"/>
                    <a:pt x="2082" y="7489"/>
                    <a:pt x="2082" y="6547"/>
                  </a:cubicBezTo>
                  <a:cubicBezTo>
                    <a:pt x="2082" y="5220"/>
                    <a:pt x="3014" y="3605"/>
                    <a:pt x="4164" y="2940"/>
                  </a:cubicBezTo>
                  <a:cubicBezTo>
                    <a:pt x="4496" y="2748"/>
                    <a:pt x="4811" y="2657"/>
                    <a:pt x="5090" y="2657"/>
                  </a:cubicBezTo>
                  <a:close/>
                  <a:moveTo>
                    <a:pt x="5928" y="0"/>
                  </a:moveTo>
                  <a:cubicBezTo>
                    <a:pt x="5392" y="0"/>
                    <a:pt x="4794" y="173"/>
                    <a:pt x="4164" y="537"/>
                  </a:cubicBezTo>
                  <a:cubicBezTo>
                    <a:pt x="1864" y="1865"/>
                    <a:pt x="0" y="5237"/>
                    <a:pt x="0" y="8066"/>
                  </a:cubicBezTo>
                  <a:lnTo>
                    <a:pt x="0" y="8708"/>
                  </a:lnTo>
                  <a:cubicBezTo>
                    <a:pt x="0" y="10889"/>
                    <a:pt x="2467" y="13417"/>
                    <a:pt x="3604" y="14466"/>
                  </a:cubicBezTo>
                  <a:cubicBezTo>
                    <a:pt x="3714" y="14567"/>
                    <a:pt x="3850" y="14616"/>
                    <a:pt x="3984" y="14616"/>
                  </a:cubicBezTo>
                  <a:cubicBezTo>
                    <a:pt x="4189" y="14616"/>
                    <a:pt x="4389" y="14504"/>
                    <a:pt x="4488" y="14298"/>
                  </a:cubicBezTo>
                  <a:cubicBezTo>
                    <a:pt x="5468" y="12291"/>
                    <a:pt x="8324" y="6247"/>
                    <a:pt x="8324" y="3903"/>
                  </a:cubicBezTo>
                  <a:lnTo>
                    <a:pt x="8324" y="3257"/>
                  </a:lnTo>
                  <a:cubicBezTo>
                    <a:pt x="8324" y="1205"/>
                    <a:pt x="7343" y="0"/>
                    <a:pt x="592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6993667" y="3675610"/>
              <a:ext cx="572224" cy="400306"/>
            </a:xfrm>
            <a:custGeom>
              <a:rect b="b" l="l" r="r" t="t"/>
              <a:pathLst>
                <a:path extrusionOk="0" h="9102" w="13011">
                  <a:moveTo>
                    <a:pt x="1" y="0"/>
                  </a:moveTo>
                  <a:lnTo>
                    <a:pt x="1" y="1741"/>
                  </a:lnTo>
                  <a:lnTo>
                    <a:pt x="4" y="1741"/>
                  </a:lnTo>
                  <a:cubicBezTo>
                    <a:pt x="4" y="1778"/>
                    <a:pt x="21" y="1826"/>
                    <a:pt x="62" y="1884"/>
                  </a:cubicBezTo>
                  <a:lnTo>
                    <a:pt x="5130" y="8987"/>
                  </a:lnTo>
                  <a:cubicBezTo>
                    <a:pt x="5184" y="9063"/>
                    <a:pt x="5240" y="9101"/>
                    <a:pt x="5290" y="9101"/>
                  </a:cubicBezTo>
                  <a:cubicBezTo>
                    <a:pt x="5353" y="9101"/>
                    <a:pt x="5405" y="9040"/>
                    <a:pt x="5427" y="8922"/>
                  </a:cubicBezTo>
                  <a:lnTo>
                    <a:pt x="6069" y="5591"/>
                  </a:lnTo>
                  <a:cubicBezTo>
                    <a:pt x="6110" y="5379"/>
                    <a:pt x="6315" y="5198"/>
                    <a:pt x="6529" y="5184"/>
                  </a:cubicBezTo>
                  <a:lnTo>
                    <a:pt x="12850" y="4779"/>
                  </a:lnTo>
                  <a:cubicBezTo>
                    <a:pt x="12956" y="4771"/>
                    <a:pt x="13011" y="4754"/>
                    <a:pt x="13011" y="4734"/>
                  </a:cubicBezTo>
                  <a:lnTo>
                    <a:pt x="13011" y="2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6991908" y="3671256"/>
              <a:ext cx="576402" cy="328047"/>
            </a:xfrm>
            <a:custGeom>
              <a:rect b="b" l="l" r="r" t="t"/>
              <a:pathLst>
                <a:path extrusionOk="0" h="7459" w="13106">
                  <a:moveTo>
                    <a:pt x="160" y="1"/>
                  </a:moveTo>
                  <a:cubicBezTo>
                    <a:pt x="30" y="1"/>
                    <a:pt x="1" y="96"/>
                    <a:pt x="102" y="239"/>
                  </a:cubicBezTo>
                  <a:lnTo>
                    <a:pt x="5170" y="7345"/>
                  </a:lnTo>
                  <a:cubicBezTo>
                    <a:pt x="5224" y="7421"/>
                    <a:pt x="5280" y="7458"/>
                    <a:pt x="5329" y="7458"/>
                  </a:cubicBezTo>
                  <a:cubicBezTo>
                    <a:pt x="5392" y="7458"/>
                    <a:pt x="5444" y="7397"/>
                    <a:pt x="5467" y="7280"/>
                  </a:cubicBezTo>
                  <a:lnTo>
                    <a:pt x="6109" y="3946"/>
                  </a:lnTo>
                  <a:cubicBezTo>
                    <a:pt x="6150" y="3734"/>
                    <a:pt x="6355" y="3553"/>
                    <a:pt x="6569" y="3539"/>
                  </a:cubicBezTo>
                  <a:lnTo>
                    <a:pt x="12890" y="3133"/>
                  </a:lnTo>
                  <a:cubicBezTo>
                    <a:pt x="13102" y="3120"/>
                    <a:pt x="13106" y="3068"/>
                    <a:pt x="12897" y="3021"/>
                  </a:cubicBezTo>
                  <a:lnTo>
                    <a:pt x="255" y="14"/>
                  </a:lnTo>
                  <a:cubicBezTo>
                    <a:pt x="219" y="5"/>
                    <a:pt x="187" y="1"/>
                    <a:pt x="160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5151227" y="1167450"/>
              <a:ext cx="822998" cy="1082436"/>
            </a:xfrm>
            <a:custGeom>
              <a:rect b="b" l="l" r="r" t="t"/>
              <a:pathLst>
                <a:path extrusionOk="0" h="24612" w="18713">
                  <a:moveTo>
                    <a:pt x="13050" y="1"/>
                  </a:moveTo>
                  <a:cubicBezTo>
                    <a:pt x="11838" y="1"/>
                    <a:pt x="10469" y="397"/>
                    <a:pt x="9020" y="1232"/>
                  </a:cubicBezTo>
                  <a:cubicBezTo>
                    <a:pt x="4038" y="4110"/>
                    <a:pt x="0" y="11107"/>
                    <a:pt x="0" y="16857"/>
                  </a:cubicBezTo>
                  <a:cubicBezTo>
                    <a:pt x="0" y="19717"/>
                    <a:pt x="996" y="21731"/>
                    <a:pt x="2611" y="22680"/>
                  </a:cubicBezTo>
                  <a:lnTo>
                    <a:pt x="2611" y="22683"/>
                  </a:lnTo>
                  <a:lnTo>
                    <a:pt x="2635" y="22697"/>
                  </a:lnTo>
                  <a:cubicBezTo>
                    <a:pt x="2642" y="22697"/>
                    <a:pt x="2645" y="22701"/>
                    <a:pt x="2648" y="22704"/>
                  </a:cubicBezTo>
                  <a:lnTo>
                    <a:pt x="5952" y="24612"/>
                  </a:lnTo>
                  <a:lnTo>
                    <a:pt x="6525" y="23100"/>
                  </a:lnTo>
                  <a:cubicBezTo>
                    <a:pt x="7321" y="22905"/>
                    <a:pt x="8157" y="22567"/>
                    <a:pt x="9020" y="22069"/>
                  </a:cubicBezTo>
                  <a:cubicBezTo>
                    <a:pt x="14003" y="19192"/>
                    <a:pt x="18045" y="12195"/>
                    <a:pt x="18045" y="6441"/>
                  </a:cubicBezTo>
                  <a:cubicBezTo>
                    <a:pt x="18045" y="5448"/>
                    <a:pt x="17922" y="4564"/>
                    <a:pt x="17696" y="3782"/>
                  </a:cubicBezTo>
                  <a:lnTo>
                    <a:pt x="18713" y="2513"/>
                  </a:lnTo>
                  <a:lnTo>
                    <a:pt x="15406" y="605"/>
                  </a:lnTo>
                  <a:cubicBezTo>
                    <a:pt x="15403" y="602"/>
                    <a:pt x="15400" y="598"/>
                    <a:pt x="15396" y="598"/>
                  </a:cubicBezTo>
                  <a:lnTo>
                    <a:pt x="15369" y="584"/>
                  </a:lnTo>
                  <a:cubicBezTo>
                    <a:pt x="14693" y="200"/>
                    <a:pt x="13911" y="1"/>
                    <a:pt x="1305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5557944" y="938100"/>
              <a:ext cx="234062" cy="335391"/>
            </a:xfrm>
            <a:custGeom>
              <a:rect b="b" l="l" r="r" t="t"/>
              <a:pathLst>
                <a:path extrusionOk="0" h="7626" w="5322">
                  <a:moveTo>
                    <a:pt x="1510" y="1"/>
                  </a:moveTo>
                  <a:cubicBezTo>
                    <a:pt x="1425" y="1"/>
                    <a:pt x="1360" y="69"/>
                    <a:pt x="1360" y="151"/>
                  </a:cubicBezTo>
                  <a:cubicBezTo>
                    <a:pt x="1360" y="233"/>
                    <a:pt x="1425" y="301"/>
                    <a:pt x="1510" y="301"/>
                  </a:cubicBezTo>
                  <a:cubicBezTo>
                    <a:pt x="3444" y="301"/>
                    <a:pt x="5021" y="1874"/>
                    <a:pt x="5021" y="3813"/>
                  </a:cubicBezTo>
                  <a:cubicBezTo>
                    <a:pt x="5021" y="5751"/>
                    <a:pt x="3444" y="7325"/>
                    <a:pt x="1510" y="7325"/>
                  </a:cubicBezTo>
                  <a:cubicBezTo>
                    <a:pt x="1066" y="7325"/>
                    <a:pt x="632" y="7246"/>
                    <a:pt x="226" y="7082"/>
                  </a:cubicBezTo>
                  <a:cubicBezTo>
                    <a:pt x="209" y="7076"/>
                    <a:pt x="191" y="7073"/>
                    <a:pt x="174" y="7073"/>
                  </a:cubicBezTo>
                  <a:cubicBezTo>
                    <a:pt x="113" y="7073"/>
                    <a:pt x="56" y="7109"/>
                    <a:pt x="32" y="7168"/>
                  </a:cubicBezTo>
                  <a:cubicBezTo>
                    <a:pt x="1" y="7246"/>
                    <a:pt x="39" y="7332"/>
                    <a:pt x="117" y="7362"/>
                  </a:cubicBezTo>
                  <a:cubicBezTo>
                    <a:pt x="561" y="7537"/>
                    <a:pt x="1028" y="7625"/>
                    <a:pt x="1510" y="7625"/>
                  </a:cubicBezTo>
                  <a:cubicBezTo>
                    <a:pt x="3612" y="7625"/>
                    <a:pt x="5322" y="5915"/>
                    <a:pt x="5322" y="3813"/>
                  </a:cubicBezTo>
                  <a:cubicBezTo>
                    <a:pt x="5322" y="1710"/>
                    <a:pt x="3612" y="1"/>
                    <a:pt x="15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5298161" y="1252241"/>
              <a:ext cx="793619" cy="1024822"/>
            </a:xfrm>
            <a:custGeom>
              <a:rect b="b" l="l" r="r" t="t"/>
              <a:pathLst>
                <a:path extrusionOk="0" h="23302" w="18045">
                  <a:moveTo>
                    <a:pt x="13052" y="1"/>
                  </a:moveTo>
                  <a:cubicBezTo>
                    <a:pt x="11838" y="1"/>
                    <a:pt x="10469" y="397"/>
                    <a:pt x="9021" y="1233"/>
                  </a:cubicBezTo>
                  <a:cubicBezTo>
                    <a:pt x="4038" y="4110"/>
                    <a:pt x="0" y="11107"/>
                    <a:pt x="0" y="16861"/>
                  </a:cubicBezTo>
                  <a:cubicBezTo>
                    <a:pt x="0" y="20941"/>
                    <a:pt x="2032" y="23302"/>
                    <a:pt x="4992" y="23302"/>
                  </a:cubicBezTo>
                  <a:cubicBezTo>
                    <a:pt x="6204" y="23302"/>
                    <a:pt x="7573" y="22905"/>
                    <a:pt x="9021" y="22069"/>
                  </a:cubicBezTo>
                  <a:cubicBezTo>
                    <a:pt x="14004" y="19193"/>
                    <a:pt x="18045" y="12196"/>
                    <a:pt x="18045" y="6441"/>
                  </a:cubicBezTo>
                  <a:cubicBezTo>
                    <a:pt x="18045" y="2360"/>
                    <a:pt x="16012" y="1"/>
                    <a:pt x="130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5406657" y="1360781"/>
              <a:ext cx="576578" cy="807781"/>
            </a:xfrm>
            <a:custGeom>
              <a:rect b="b" l="l" r="r" t="t"/>
              <a:pathLst>
                <a:path extrusionOk="0" h="18367" w="13110">
                  <a:moveTo>
                    <a:pt x="10584" y="1"/>
                  </a:moveTo>
                  <a:cubicBezTo>
                    <a:pt x="9779" y="1"/>
                    <a:pt x="8809" y="311"/>
                    <a:pt x="7790" y="902"/>
                  </a:cubicBezTo>
                  <a:cubicBezTo>
                    <a:pt x="3567" y="3339"/>
                    <a:pt x="1" y="9520"/>
                    <a:pt x="1" y="14393"/>
                  </a:cubicBezTo>
                  <a:cubicBezTo>
                    <a:pt x="1" y="15131"/>
                    <a:pt x="96" y="16475"/>
                    <a:pt x="707" y="17396"/>
                  </a:cubicBezTo>
                  <a:cubicBezTo>
                    <a:pt x="1083" y="17960"/>
                    <a:pt x="1656" y="18366"/>
                    <a:pt x="2527" y="18366"/>
                  </a:cubicBezTo>
                  <a:cubicBezTo>
                    <a:pt x="3332" y="18366"/>
                    <a:pt x="4298" y="18052"/>
                    <a:pt x="5322" y="17465"/>
                  </a:cubicBezTo>
                  <a:cubicBezTo>
                    <a:pt x="9543" y="15025"/>
                    <a:pt x="13110" y="8847"/>
                    <a:pt x="13110" y="3973"/>
                  </a:cubicBezTo>
                  <a:cubicBezTo>
                    <a:pt x="13110" y="2806"/>
                    <a:pt x="12875" y="123"/>
                    <a:pt x="10731" y="4"/>
                  </a:cubicBezTo>
                  <a:cubicBezTo>
                    <a:pt x="10684" y="1"/>
                    <a:pt x="10636" y="1"/>
                    <a:pt x="105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5406657" y="1360781"/>
              <a:ext cx="503043" cy="765296"/>
            </a:xfrm>
            <a:custGeom>
              <a:rect b="b" l="l" r="r" t="t"/>
              <a:pathLst>
                <a:path extrusionOk="0" h="17401" w="11438">
                  <a:moveTo>
                    <a:pt x="10584" y="1"/>
                  </a:moveTo>
                  <a:cubicBezTo>
                    <a:pt x="9779" y="1"/>
                    <a:pt x="8809" y="311"/>
                    <a:pt x="7790" y="902"/>
                  </a:cubicBezTo>
                  <a:cubicBezTo>
                    <a:pt x="3567" y="3339"/>
                    <a:pt x="1" y="9520"/>
                    <a:pt x="1" y="14393"/>
                  </a:cubicBezTo>
                  <a:cubicBezTo>
                    <a:pt x="1" y="15131"/>
                    <a:pt x="96" y="16475"/>
                    <a:pt x="707" y="17396"/>
                  </a:cubicBezTo>
                  <a:cubicBezTo>
                    <a:pt x="755" y="17400"/>
                    <a:pt x="803" y="17400"/>
                    <a:pt x="854" y="17400"/>
                  </a:cubicBezTo>
                  <a:cubicBezTo>
                    <a:pt x="1663" y="17400"/>
                    <a:pt x="2629" y="17089"/>
                    <a:pt x="3649" y="16499"/>
                  </a:cubicBezTo>
                  <a:cubicBezTo>
                    <a:pt x="7871" y="14062"/>
                    <a:pt x="11438" y="7885"/>
                    <a:pt x="11438" y="3011"/>
                  </a:cubicBezTo>
                  <a:cubicBezTo>
                    <a:pt x="11438" y="2270"/>
                    <a:pt x="11345" y="925"/>
                    <a:pt x="10731" y="4"/>
                  </a:cubicBezTo>
                  <a:cubicBezTo>
                    <a:pt x="10684" y="1"/>
                    <a:pt x="10636" y="1"/>
                    <a:pt x="105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5558912" y="1656671"/>
              <a:ext cx="84661" cy="105992"/>
            </a:xfrm>
            <a:custGeom>
              <a:rect b="b" l="l" r="r" t="t"/>
              <a:pathLst>
                <a:path extrusionOk="0" h="2410" w="1925">
                  <a:moveTo>
                    <a:pt x="260" y="1"/>
                  </a:moveTo>
                  <a:cubicBezTo>
                    <a:pt x="137" y="1"/>
                    <a:pt x="0" y="284"/>
                    <a:pt x="71" y="423"/>
                  </a:cubicBezTo>
                  <a:lnTo>
                    <a:pt x="1099" y="2409"/>
                  </a:lnTo>
                  <a:lnTo>
                    <a:pt x="1924" y="884"/>
                  </a:lnTo>
                  <a:lnTo>
                    <a:pt x="297" y="10"/>
                  </a:lnTo>
                  <a:cubicBezTo>
                    <a:pt x="285" y="4"/>
                    <a:pt x="272" y="1"/>
                    <a:pt x="26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5631829" y="1724178"/>
              <a:ext cx="84837" cy="105992"/>
            </a:xfrm>
            <a:custGeom>
              <a:rect b="b" l="l" r="r" t="t"/>
              <a:pathLst>
                <a:path extrusionOk="0" h="2410" w="1929">
                  <a:moveTo>
                    <a:pt x="830" y="0"/>
                  </a:moveTo>
                  <a:lnTo>
                    <a:pt x="0" y="1526"/>
                  </a:lnTo>
                  <a:lnTo>
                    <a:pt x="1628" y="2400"/>
                  </a:lnTo>
                  <a:cubicBezTo>
                    <a:pt x="1640" y="2406"/>
                    <a:pt x="1653" y="2409"/>
                    <a:pt x="1665" y="2409"/>
                  </a:cubicBezTo>
                  <a:cubicBezTo>
                    <a:pt x="1788" y="2409"/>
                    <a:pt x="1928" y="2126"/>
                    <a:pt x="1854" y="1986"/>
                  </a:cubicBezTo>
                  <a:lnTo>
                    <a:pt x="83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5605397" y="1510089"/>
              <a:ext cx="67905" cy="221175"/>
            </a:xfrm>
            <a:custGeom>
              <a:rect b="b" l="l" r="r" t="t"/>
              <a:pathLst>
                <a:path extrusionOk="0" h="5029" w="1544">
                  <a:moveTo>
                    <a:pt x="1100" y="1"/>
                  </a:moveTo>
                  <a:cubicBezTo>
                    <a:pt x="991" y="1"/>
                    <a:pt x="847" y="151"/>
                    <a:pt x="806" y="383"/>
                  </a:cubicBezTo>
                  <a:lnTo>
                    <a:pt x="1" y="5029"/>
                  </a:lnTo>
                  <a:lnTo>
                    <a:pt x="1" y="5029"/>
                  </a:lnTo>
                  <a:lnTo>
                    <a:pt x="1543" y="4250"/>
                  </a:lnTo>
                  <a:lnTo>
                    <a:pt x="1226" y="172"/>
                  </a:lnTo>
                  <a:cubicBezTo>
                    <a:pt x="1216" y="53"/>
                    <a:pt x="1164" y="1"/>
                    <a:pt x="110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5602099" y="1755535"/>
              <a:ext cx="68037" cy="221175"/>
            </a:xfrm>
            <a:custGeom>
              <a:rect b="b" l="l" r="r" t="t"/>
              <a:pathLst>
                <a:path extrusionOk="0" h="5029" w="1547">
                  <a:moveTo>
                    <a:pt x="1547" y="1"/>
                  </a:moveTo>
                  <a:lnTo>
                    <a:pt x="0" y="779"/>
                  </a:lnTo>
                  <a:lnTo>
                    <a:pt x="318" y="4857"/>
                  </a:lnTo>
                  <a:cubicBezTo>
                    <a:pt x="328" y="4976"/>
                    <a:pt x="380" y="5029"/>
                    <a:pt x="443" y="5029"/>
                  </a:cubicBezTo>
                  <a:cubicBezTo>
                    <a:pt x="552" y="5029"/>
                    <a:pt x="697" y="4878"/>
                    <a:pt x="738" y="4646"/>
                  </a:cubicBezTo>
                  <a:lnTo>
                    <a:pt x="1547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5478870" y="1702717"/>
              <a:ext cx="142055" cy="129433"/>
            </a:xfrm>
            <a:custGeom>
              <a:rect b="b" l="l" r="r" t="t"/>
              <a:pathLst>
                <a:path extrusionOk="0" h="2943" w="3230">
                  <a:moveTo>
                    <a:pt x="3229" y="1"/>
                  </a:moveTo>
                  <a:lnTo>
                    <a:pt x="256" y="2318"/>
                  </a:lnTo>
                  <a:cubicBezTo>
                    <a:pt x="36" y="2490"/>
                    <a:pt x="0" y="2943"/>
                    <a:pt x="191" y="2943"/>
                  </a:cubicBezTo>
                  <a:cubicBezTo>
                    <a:pt x="200" y="2943"/>
                    <a:pt x="211" y="2941"/>
                    <a:pt x="222" y="2939"/>
                  </a:cubicBezTo>
                  <a:lnTo>
                    <a:pt x="3103" y="2301"/>
                  </a:lnTo>
                  <a:lnTo>
                    <a:pt x="3229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5654478" y="1654648"/>
              <a:ext cx="142187" cy="129477"/>
            </a:xfrm>
            <a:custGeom>
              <a:rect b="b" l="l" r="r" t="t"/>
              <a:pathLst>
                <a:path extrusionOk="0" h="2944" w="3233">
                  <a:moveTo>
                    <a:pt x="3039" y="1"/>
                  </a:moveTo>
                  <a:cubicBezTo>
                    <a:pt x="3029" y="1"/>
                    <a:pt x="3018" y="2"/>
                    <a:pt x="3007" y="4"/>
                  </a:cubicBezTo>
                  <a:lnTo>
                    <a:pt x="131" y="643"/>
                  </a:lnTo>
                  <a:lnTo>
                    <a:pt x="0" y="2943"/>
                  </a:lnTo>
                  <a:lnTo>
                    <a:pt x="2974" y="626"/>
                  </a:lnTo>
                  <a:cubicBezTo>
                    <a:pt x="3197" y="454"/>
                    <a:pt x="3233" y="1"/>
                    <a:pt x="3039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5488633" y="1811520"/>
              <a:ext cx="92226" cy="20451"/>
            </a:xfrm>
            <a:custGeom>
              <a:rect b="b" l="l" r="r" t="t"/>
              <a:pathLst>
                <a:path extrusionOk="0" h="465" w="2097">
                  <a:moveTo>
                    <a:pt x="2096" y="0"/>
                  </a:moveTo>
                  <a:lnTo>
                    <a:pt x="0" y="465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5587102" y="1666478"/>
              <a:ext cx="101198" cy="153842"/>
            </a:xfrm>
            <a:custGeom>
              <a:rect b="b" l="l" r="r" t="t"/>
              <a:pathLst>
                <a:path extrusionOk="0" h="3498" w="2301">
                  <a:moveTo>
                    <a:pt x="1594" y="1"/>
                  </a:moveTo>
                  <a:cubicBezTo>
                    <a:pt x="1486" y="1"/>
                    <a:pt x="1367" y="31"/>
                    <a:pt x="1242" y="94"/>
                  </a:cubicBezTo>
                  <a:cubicBezTo>
                    <a:pt x="631" y="404"/>
                    <a:pt x="92" y="1394"/>
                    <a:pt x="42" y="2309"/>
                  </a:cubicBezTo>
                  <a:cubicBezTo>
                    <a:pt x="0" y="3038"/>
                    <a:pt x="280" y="3498"/>
                    <a:pt x="706" y="3498"/>
                  </a:cubicBezTo>
                  <a:cubicBezTo>
                    <a:pt x="815" y="3498"/>
                    <a:pt x="933" y="3468"/>
                    <a:pt x="1058" y="3405"/>
                  </a:cubicBezTo>
                  <a:cubicBezTo>
                    <a:pt x="1672" y="3094"/>
                    <a:pt x="2208" y="2104"/>
                    <a:pt x="2260" y="1189"/>
                  </a:cubicBezTo>
                  <a:cubicBezTo>
                    <a:pt x="2300" y="461"/>
                    <a:pt x="2020" y="1"/>
                    <a:pt x="15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5587102" y="1666478"/>
              <a:ext cx="101198" cy="153842"/>
            </a:xfrm>
            <a:custGeom>
              <a:rect b="b" l="l" r="r" t="t"/>
              <a:pathLst>
                <a:path extrusionOk="0" h="3498" w="2301">
                  <a:moveTo>
                    <a:pt x="1594" y="1"/>
                  </a:moveTo>
                  <a:cubicBezTo>
                    <a:pt x="1486" y="1"/>
                    <a:pt x="1367" y="31"/>
                    <a:pt x="1242" y="94"/>
                  </a:cubicBezTo>
                  <a:cubicBezTo>
                    <a:pt x="631" y="404"/>
                    <a:pt x="92" y="1394"/>
                    <a:pt x="42" y="2309"/>
                  </a:cubicBezTo>
                  <a:cubicBezTo>
                    <a:pt x="0" y="3038"/>
                    <a:pt x="280" y="3498"/>
                    <a:pt x="706" y="3498"/>
                  </a:cubicBezTo>
                  <a:cubicBezTo>
                    <a:pt x="815" y="3498"/>
                    <a:pt x="933" y="3468"/>
                    <a:pt x="1058" y="3405"/>
                  </a:cubicBezTo>
                  <a:cubicBezTo>
                    <a:pt x="1672" y="3094"/>
                    <a:pt x="2208" y="2104"/>
                    <a:pt x="2260" y="1189"/>
                  </a:cubicBezTo>
                  <a:cubicBezTo>
                    <a:pt x="2300" y="461"/>
                    <a:pt x="2020" y="1"/>
                    <a:pt x="159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5605089" y="1693789"/>
              <a:ext cx="65354" cy="99219"/>
            </a:xfrm>
            <a:custGeom>
              <a:rect b="b" l="l" r="r" t="t"/>
              <a:pathLst>
                <a:path extrusionOk="0" h="2256" w="1486">
                  <a:moveTo>
                    <a:pt x="1030" y="1"/>
                  </a:moveTo>
                  <a:cubicBezTo>
                    <a:pt x="959" y="1"/>
                    <a:pt x="883" y="20"/>
                    <a:pt x="803" y="60"/>
                  </a:cubicBezTo>
                  <a:cubicBezTo>
                    <a:pt x="407" y="261"/>
                    <a:pt x="58" y="900"/>
                    <a:pt x="25" y="1490"/>
                  </a:cubicBezTo>
                  <a:cubicBezTo>
                    <a:pt x="0" y="1961"/>
                    <a:pt x="182" y="2256"/>
                    <a:pt x="457" y="2256"/>
                  </a:cubicBezTo>
                  <a:cubicBezTo>
                    <a:pt x="527" y="2256"/>
                    <a:pt x="603" y="2237"/>
                    <a:pt x="683" y="2197"/>
                  </a:cubicBezTo>
                  <a:cubicBezTo>
                    <a:pt x="1079" y="1995"/>
                    <a:pt x="1424" y="1357"/>
                    <a:pt x="1458" y="766"/>
                  </a:cubicBezTo>
                  <a:cubicBezTo>
                    <a:pt x="1485" y="296"/>
                    <a:pt x="1304" y="1"/>
                    <a:pt x="103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5537098" y="1189087"/>
              <a:ext cx="168619" cy="114084"/>
            </a:xfrm>
            <a:custGeom>
              <a:rect b="b" l="l" r="r" t="t"/>
              <a:pathLst>
                <a:path extrusionOk="0" h="2594" w="3834">
                  <a:moveTo>
                    <a:pt x="1917" y="1"/>
                  </a:moveTo>
                  <a:cubicBezTo>
                    <a:pt x="1602" y="1"/>
                    <a:pt x="1287" y="46"/>
                    <a:pt x="1004" y="137"/>
                  </a:cubicBezTo>
                  <a:lnTo>
                    <a:pt x="28" y="137"/>
                  </a:lnTo>
                  <a:lnTo>
                    <a:pt x="28" y="1437"/>
                  </a:lnTo>
                  <a:lnTo>
                    <a:pt x="35" y="1437"/>
                  </a:lnTo>
                  <a:cubicBezTo>
                    <a:pt x="1" y="1737"/>
                    <a:pt x="185" y="2044"/>
                    <a:pt x="581" y="2276"/>
                  </a:cubicBezTo>
                  <a:cubicBezTo>
                    <a:pt x="949" y="2488"/>
                    <a:pt x="1433" y="2594"/>
                    <a:pt x="1917" y="2594"/>
                  </a:cubicBezTo>
                  <a:cubicBezTo>
                    <a:pt x="2401" y="2594"/>
                    <a:pt x="2885" y="2488"/>
                    <a:pt x="3253" y="2276"/>
                  </a:cubicBezTo>
                  <a:cubicBezTo>
                    <a:pt x="3652" y="2044"/>
                    <a:pt x="3833" y="1737"/>
                    <a:pt x="3803" y="1437"/>
                  </a:cubicBezTo>
                  <a:lnTo>
                    <a:pt x="3810" y="1437"/>
                  </a:lnTo>
                  <a:lnTo>
                    <a:pt x="3810" y="137"/>
                  </a:lnTo>
                  <a:lnTo>
                    <a:pt x="2830" y="137"/>
                  </a:lnTo>
                  <a:cubicBezTo>
                    <a:pt x="2547" y="46"/>
                    <a:pt x="2232" y="1"/>
                    <a:pt x="19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5537098" y="1189087"/>
              <a:ext cx="168619" cy="114084"/>
            </a:xfrm>
            <a:custGeom>
              <a:rect b="b" l="l" r="r" t="t"/>
              <a:pathLst>
                <a:path extrusionOk="0" h="2594" w="3834">
                  <a:moveTo>
                    <a:pt x="1917" y="1"/>
                  </a:moveTo>
                  <a:cubicBezTo>
                    <a:pt x="1602" y="1"/>
                    <a:pt x="1287" y="46"/>
                    <a:pt x="1004" y="137"/>
                  </a:cubicBezTo>
                  <a:lnTo>
                    <a:pt x="28" y="137"/>
                  </a:lnTo>
                  <a:lnTo>
                    <a:pt x="28" y="1437"/>
                  </a:lnTo>
                  <a:lnTo>
                    <a:pt x="35" y="1437"/>
                  </a:lnTo>
                  <a:cubicBezTo>
                    <a:pt x="1" y="1737"/>
                    <a:pt x="185" y="2044"/>
                    <a:pt x="581" y="2276"/>
                  </a:cubicBezTo>
                  <a:cubicBezTo>
                    <a:pt x="949" y="2488"/>
                    <a:pt x="1433" y="2594"/>
                    <a:pt x="1917" y="2594"/>
                  </a:cubicBezTo>
                  <a:cubicBezTo>
                    <a:pt x="2401" y="2594"/>
                    <a:pt x="2885" y="2488"/>
                    <a:pt x="3253" y="2276"/>
                  </a:cubicBezTo>
                  <a:cubicBezTo>
                    <a:pt x="3652" y="2044"/>
                    <a:pt x="3833" y="1737"/>
                    <a:pt x="3803" y="1437"/>
                  </a:cubicBezTo>
                  <a:lnTo>
                    <a:pt x="3810" y="1437"/>
                  </a:lnTo>
                  <a:lnTo>
                    <a:pt x="3810" y="137"/>
                  </a:lnTo>
                  <a:lnTo>
                    <a:pt x="2830" y="137"/>
                  </a:lnTo>
                  <a:cubicBezTo>
                    <a:pt x="2547" y="46"/>
                    <a:pt x="2232" y="1"/>
                    <a:pt x="19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5530193" y="1147044"/>
              <a:ext cx="182561" cy="96052"/>
            </a:xfrm>
            <a:custGeom>
              <a:rect b="b" l="l" r="r" t="t"/>
              <a:pathLst>
                <a:path extrusionOk="0" h="2184" w="4151">
                  <a:moveTo>
                    <a:pt x="2074" y="1"/>
                  </a:moveTo>
                  <a:cubicBezTo>
                    <a:pt x="1590" y="1"/>
                    <a:pt x="1106" y="108"/>
                    <a:pt x="738" y="321"/>
                  </a:cubicBezTo>
                  <a:cubicBezTo>
                    <a:pt x="0" y="748"/>
                    <a:pt x="0" y="1438"/>
                    <a:pt x="738" y="1864"/>
                  </a:cubicBezTo>
                  <a:cubicBezTo>
                    <a:pt x="1106" y="2077"/>
                    <a:pt x="1590" y="2184"/>
                    <a:pt x="2074" y="2184"/>
                  </a:cubicBezTo>
                  <a:cubicBezTo>
                    <a:pt x="2558" y="2184"/>
                    <a:pt x="3042" y="2077"/>
                    <a:pt x="3410" y="1864"/>
                  </a:cubicBezTo>
                  <a:cubicBezTo>
                    <a:pt x="4151" y="1438"/>
                    <a:pt x="4151" y="748"/>
                    <a:pt x="3410" y="321"/>
                  </a:cubicBezTo>
                  <a:cubicBezTo>
                    <a:pt x="3042" y="108"/>
                    <a:pt x="2558" y="1"/>
                    <a:pt x="20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5506357" y="1127473"/>
              <a:ext cx="235997" cy="115579"/>
            </a:xfrm>
            <a:custGeom>
              <a:rect b="b" l="l" r="r" t="t"/>
              <a:pathLst>
                <a:path extrusionOk="0" h="2628" w="5366">
                  <a:moveTo>
                    <a:pt x="2682" y="0"/>
                  </a:moveTo>
                  <a:cubicBezTo>
                    <a:pt x="2241" y="0"/>
                    <a:pt x="1800" y="63"/>
                    <a:pt x="1402" y="189"/>
                  </a:cubicBezTo>
                  <a:lnTo>
                    <a:pt x="34" y="189"/>
                  </a:lnTo>
                  <a:lnTo>
                    <a:pt x="34" y="1009"/>
                  </a:lnTo>
                  <a:lnTo>
                    <a:pt x="41" y="1009"/>
                  </a:lnTo>
                  <a:cubicBezTo>
                    <a:pt x="0" y="1429"/>
                    <a:pt x="252" y="1859"/>
                    <a:pt x="809" y="2182"/>
                  </a:cubicBezTo>
                  <a:cubicBezTo>
                    <a:pt x="1326" y="2479"/>
                    <a:pt x="2003" y="2628"/>
                    <a:pt x="2681" y="2628"/>
                  </a:cubicBezTo>
                  <a:cubicBezTo>
                    <a:pt x="3358" y="2628"/>
                    <a:pt x="4036" y="2479"/>
                    <a:pt x="4553" y="2182"/>
                  </a:cubicBezTo>
                  <a:cubicBezTo>
                    <a:pt x="5109" y="1859"/>
                    <a:pt x="5365" y="1429"/>
                    <a:pt x="5321" y="1009"/>
                  </a:cubicBezTo>
                  <a:lnTo>
                    <a:pt x="5328" y="1009"/>
                  </a:lnTo>
                  <a:lnTo>
                    <a:pt x="5328" y="189"/>
                  </a:lnTo>
                  <a:lnTo>
                    <a:pt x="3959" y="189"/>
                  </a:lnTo>
                  <a:cubicBezTo>
                    <a:pt x="3563" y="63"/>
                    <a:pt x="3123" y="0"/>
                    <a:pt x="268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5496418" y="1068585"/>
              <a:ext cx="255700" cy="134403"/>
            </a:xfrm>
            <a:custGeom>
              <a:rect b="b" l="l" r="r" t="t"/>
              <a:pathLst>
                <a:path extrusionOk="0" h="3056" w="5814">
                  <a:moveTo>
                    <a:pt x="2907" y="1"/>
                  </a:moveTo>
                  <a:cubicBezTo>
                    <a:pt x="2229" y="1"/>
                    <a:pt x="1552" y="149"/>
                    <a:pt x="1035" y="446"/>
                  </a:cubicBezTo>
                  <a:cubicBezTo>
                    <a:pt x="1" y="1043"/>
                    <a:pt x="1" y="2013"/>
                    <a:pt x="1035" y="2610"/>
                  </a:cubicBezTo>
                  <a:cubicBezTo>
                    <a:pt x="1552" y="2907"/>
                    <a:pt x="2229" y="3056"/>
                    <a:pt x="2907" y="3056"/>
                  </a:cubicBezTo>
                  <a:cubicBezTo>
                    <a:pt x="3584" y="3056"/>
                    <a:pt x="4262" y="2907"/>
                    <a:pt x="4779" y="2610"/>
                  </a:cubicBezTo>
                  <a:cubicBezTo>
                    <a:pt x="5813" y="2013"/>
                    <a:pt x="5813" y="1043"/>
                    <a:pt x="4779" y="446"/>
                  </a:cubicBezTo>
                  <a:cubicBezTo>
                    <a:pt x="4262" y="149"/>
                    <a:pt x="3584" y="1"/>
                    <a:pt x="290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5456661" y="938100"/>
              <a:ext cx="174293" cy="324265"/>
            </a:xfrm>
            <a:custGeom>
              <a:rect b="b" l="l" r="r" t="t"/>
              <a:pathLst>
                <a:path extrusionOk="0" h="7373" w="3963">
                  <a:moveTo>
                    <a:pt x="3813" y="1"/>
                  </a:moveTo>
                  <a:cubicBezTo>
                    <a:pt x="1710" y="1"/>
                    <a:pt x="1" y="1710"/>
                    <a:pt x="1" y="3813"/>
                  </a:cubicBezTo>
                  <a:cubicBezTo>
                    <a:pt x="1" y="5393"/>
                    <a:pt x="949" y="6786"/>
                    <a:pt x="2420" y="7362"/>
                  </a:cubicBezTo>
                  <a:cubicBezTo>
                    <a:pt x="2437" y="7369"/>
                    <a:pt x="2455" y="7373"/>
                    <a:pt x="2475" y="7373"/>
                  </a:cubicBezTo>
                  <a:cubicBezTo>
                    <a:pt x="2532" y="7373"/>
                    <a:pt x="2591" y="7339"/>
                    <a:pt x="2614" y="7277"/>
                  </a:cubicBezTo>
                  <a:cubicBezTo>
                    <a:pt x="2642" y="7202"/>
                    <a:pt x="2605" y="7113"/>
                    <a:pt x="2529" y="7082"/>
                  </a:cubicBezTo>
                  <a:cubicBezTo>
                    <a:pt x="1174" y="6554"/>
                    <a:pt x="297" y="5267"/>
                    <a:pt x="297" y="3813"/>
                  </a:cubicBezTo>
                  <a:cubicBezTo>
                    <a:pt x="297" y="1874"/>
                    <a:pt x="1874" y="301"/>
                    <a:pt x="3813" y="301"/>
                  </a:cubicBezTo>
                  <a:cubicBezTo>
                    <a:pt x="3895" y="301"/>
                    <a:pt x="3963" y="233"/>
                    <a:pt x="3963" y="151"/>
                  </a:cubicBezTo>
                  <a:cubicBezTo>
                    <a:pt x="3963" y="69"/>
                    <a:pt x="3895" y="1"/>
                    <a:pt x="38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6666920" y="1243059"/>
              <a:ext cx="461922" cy="349025"/>
            </a:xfrm>
            <a:custGeom>
              <a:rect b="b" l="l" r="r" t="t"/>
              <a:pathLst>
                <a:path extrusionOk="0" h="7936" w="10503">
                  <a:moveTo>
                    <a:pt x="4865" y="0"/>
                  </a:moveTo>
                  <a:cubicBezTo>
                    <a:pt x="4595" y="0"/>
                    <a:pt x="4290" y="88"/>
                    <a:pt x="3967" y="275"/>
                  </a:cubicBezTo>
                  <a:cubicBezTo>
                    <a:pt x="2857" y="916"/>
                    <a:pt x="1956" y="2476"/>
                    <a:pt x="1956" y="3759"/>
                  </a:cubicBezTo>
                  <a:lnTo>
                    <a:pt x="1956" y="4479"/>
                  </a:lnTo>
                  <a:cubicBezTo>
                    <a:pt x="1956" y="4811"/>
                    <a:pt x="2018" y="5090"/>
                    <a:pt x="2127" y="5312"/>
                  </a:cubicBezTo>
                  <a:lnTo>
                    <a:pt x="745" y="6111"/>
                  </a:lnTo>
                  <a:cubicBezTo>
                    <a:pt x="335" y="6350"/>
                    <a:pt x="1" y="6927"/>
                    <a:pt x="1" y="7404"/>
                  </a:cubicBezTo>
                  <a:cubicBezTo>
                    <a:pt x="1" y="7741"/>
                    <a:pt x="169" y="7935"/>
                    <a:pt x="413" y="7935"/>
                  </a:cubicBezTo>
                  <a:cubicBezTo>
                    <a:pt x="513" y="7935"/>
                    <a:pt x="626" y="7903"/>
                    <a:pt x="745" y="7834"/>
                  </a:cubicBezTo>
                  <a:lnTo>
                    <a:pt x="9758" y="2630"/>
                  </a:lnTo>
                  <a:cubicBezTo>
                    <a:pt x="10168" y="2394"/>
                    <a:pt x="10503" y="1814"/>
                    <a:pt x="10503" y="1339"/>
                  </a:cubicBezTo>
                  <a:cubicBezTo>
                    <a:pt x="10503" y="1003"/>
                    <a:pt x="10334" y="807"/>
                    <a:pt x="10090" y="807"/>
                  </a:cubicBezTo>
                  <a:cubicBezTo>
                    <a:pt x="9990" y="807"/>
                    <a:pt x="9877" y="840"/>
                    <a:pt x="9758" y="909"/>
                  </a:cubicBezTo>
                  <a:lnTo>
                    <a:pt x="8093" y="1869"/>
                  </a:lnTo>
                  <a:cubicBezTo>
                    <a:pt x="8104" y="1793"/>
                    <a:pt x="8110" y="1722"/>
                    <a:pt x="8110" y="1650"/>
                  </a:cubicBezTo>
                  <a:lnTo>
                    <a:pt x="8110" y="1166"/>
                  </a:lnTo>
                  <a:cubicBezTo>
                    <a:pt x="8110" y="558"/>
                    <a:pt x="7806" y="206"/>
                    <a:pt x="7365" y="206"/>
                  </a:cubicBezTo>
                  <a:cubicBezTo>
                    <a:pt x="7185" y="206"/>
                    <a:pt x="6981" y="266"/>
                    <a:pt x="6765" y="391"/>
                  </a:cubicBezTo>
                  <a:cubicBezTo>
                    <a:pt x="6465" y="565"/>
                    <a:pt x="6188" y="838"/>
                    <a:pt x="5963" y="1162"/>
                  </a:cubicBezTo>
                  <a:cubicBezTo>
                    <a:pt x="5879" y="422"/>
                    <a:pt x="5455" y="0"/>
                    <a:pt x="4865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6721754" y="3218930"/>
              <a:ext cx="554171" cy="168504"/>
            </a:xfrm>
            <a:custGeom>
              <a:rect b="b" l="l" r="r" t="t"/>
              <a:pathLst>
                <a:path extrusionOk="0" h="3834" w="12530">
                  <a:moveTo>
                    <a:pt x="11055" y="1"/>
                  </a:moveTo>
                  <a:lnTo>
                    <a:pt x="0" y="2980"/>
                  </a:lnTo>
                  <a:lnTo>
                    <a:pt x="1471" y="3833"/>
                  </a:lnTo>
                  <a:lnTo>
                    <a:pt x="12529" y="854"/>
                  </a:lnTo>
                  <a:lnTo>
                    <a:pt x="1105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5636182" y="1566734"/>
              <a:ext cx="100846" cy="167696"/>
            </a:xfrm>
            <a:custGeom>
              <a:rect b="b" l="l" r="r" t="t"/>
              <a:pathLst>
                <a:path extrusionOk="0" h="3813" w="2293">
                  <a:moveTo>
                    <a:pt x="2150" y="0"/>
                  </a:moveTo>
                  <a:cubicBezTo>
                    <a:pt x="2108" y="0"/>
                    <a:pt x="2057" y="31"/>
                    <a:pt x="2007" y="103"/>
                  </a:cubicBezTo>
                  <a:lnTo>
                    <a:pt x="0" y="2983"/>
                  </a:lnTo>
                  <a:lnTo>
                    <a:pt x="772" y="3813"/>
                  </a:lnTo>
                  <a:lnTo>
                    <a:pt x="2215" y="328"/>
                  </a:lnTo>
                  <a:cubicBezTo>
                    <a:pt x="2292" y="142"/>
                    <a:pt x="2241" y="0"/>
                    <a:pt x="2150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5538373" y="1752413"/>
              <a:ext cx="100846" cy="167652"/>
            </a:xfrm>
            <a:custGeom>
              <a:rect b="b" l="l" r="r" t="t"/>
              <a:pathLst>
                <a:path extrusionOk="0" h="3812" w="2293">
                  <a:moveTo>
                    <a:pt x="1521" y="0"/>
                  </a:moveTo>
                  <a:lnTo>
                    <a:pt x="77" y="3481"/>
                  </a:lnTo>
                  <a:cubicBezTo>
                    <a:pt x="1" y="3669"/>
                    <a:pt x="52" y="3811"/>
                    <a:pt x="142" y="3811"/>
                  </a:cubicBezTo>
                  <a:cubicBezTo>
                    <a:pt x="184" y="3811"/>
                    <a:pt x="235" y="3780"/>
                    <a:pt x="285" y="3707"/>
                  </a:cubicBezTo>
                  <a:lnTo>
                    <a:pt x="2292" y="829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" name="Google Shape;236;p22"/>
          <p:cNvGrpSpPr/>
          <p:nvPr/>
        </p:nvGrpSpPr>
        <p:grpSpPr>
          <a:xfrm>
            <a:off x="4856808" y="2339042"/>
            <a:ext cx="790685" cy="1839751"/>
            <a:chOff x="4593707" y="2226241"/>
            <a:chExt cx="711368" cy="1655196"/>
          </a:xfrm>
        </p:grpSpPr>
        <p:sp>
          <p:nvSpPr>
            <p:cNvPr id="237" name="Google Shape;237;p22"/>
            <p:cNvSpPr/>
            <p:nvPr/>
          </p:nvSpPr>
          <p:spPr>
            <a:xfrm>
              <a:off x="4593707" y="3585540"/>
              <a:ext cx="681250" cy="295897"/>
            </a:xfrm>
            <a:custGeom>
              <a:rect b="b" l="l" r="r" t="t"/>
              <a:pathLst>
                <a:path extrusionOk="0" h="6728" w="15490">
                  <a:moveTo>
                    <a:pt x="7746" y="1"/>
                  </a:moveTo>
                  <a:cubicBezTo>
                    <a:pt x="5941" y="1"/>
                    <a:pt x="4134" y="328"/>
                    <a:pt x="2755" y="984"/>
                  </a:cubicBezTo>
                  <a:cubicBezTo>
                    <a:pt x="1" y="2298"/>
                    <a:pt x="1" y="4427"/>
                    <a:pt x="2755" y="5742"/>
                  </a:cubicBezTo>
                  <a:cubicBezTo>
                    <a:pt x="4134" y="6399"/>
                    <a:pt x="5941" y="6727"/>
                    <a:pt x="7746" y="6727"/>
                  </a:cubicBezTo>
                  <a:cubicBezTo>
                    <a:pt x="9552" y="6727"/>
                    <a:pt x="11358" y="6399"/>
                    <a:pt x="12735" y="5742"/>
                  </a:cubicBezTo>
                  <a:cubicBezTo>
                    <a:pt x="15489" y="4427"/>
                    <a:pt x="15489" y="2298"/>
                    <a:pt x="12735" y="984"/>
                  </a:cubicBezTo>
                  <a:cubicBezTo>
                    <a:pt x="11358" y="328"/>
                    <a:pt x="9552" y="1"/>
                    <a:pt x="7746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4723093" y="2551245"/>
              <a:ext cx="42837" cy="166156"/>
            </a:xfrm>
            <a:custGeom>
              <a:rect b="b" l="l" r="r" t="t"/>
              <a:pathLst>
                <a:path extrusionOk="0" h="3778" w="974">
                  <a:moveTo>
                    <a:pt x="974" y="0"/>
                  </a:moveTo>
                  <a:cubicBezTo>
                    <a:pt x="510" y="0"/>
                    <a:pt x="93" y="416"/>
                    <a:pt x="93" y="1618"/>
                  </a:cubicBezTo>
                  <a:cubicBezTo>
                    <a:pt x="93" y="2815"/>
                    <a:pt x="1" y="3778"/>
                    <a:pt x="735" y="3778"/>
                  </a:cubicBezTo>
                  <a:lnTo>
                    <a:pt x="97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4755374" y="2503352"/>
              <a:ext cx="262737" cy="436853"/>
            </a:xfrm>
            <a:custGeom>
              <a:rect b="b" l="l" r="r" t="t"/>
              <a:pathLst>
                <a:path extrusionOk="0" h="9933" w="5974">
                  <a:moveTo>
                    <a:pt x="103" y="1"/>
                  </a:moveTo>
                  <a:cubicBezTo>
                    <a:pt x="48" y="1"/>
                    <a:pt x="1" y="45"/>
                    <a:pt x="1" y="103"/>
                  </a:cubicBezTo>
                  <a:lnTo>
                    <a:pt x="1" y="9830"/>
                  </a:lnTo>
                  <a:cubicBezTo>
                    <a:pt x="1" y="9887"/>
                    <a:pt x="48" y="9932"/>
                    <a:pt x="103" y="9932"/>
                  </a:cubicBezTo>
                  <a:lnTo>
                    <a:pt x="5871" y="9932"/>
                  </a:lnTo>
                  <a:cubicBezTo>
                    <a:pt x="5930" y="9932"/>
                    <a:pt x="5974" y="9887"/>
                    <a:pt x="5974" y="9830"/>
                  </a:cubicBezTo>
                  <a:lnTo>
                    <a:pt x="5974" y="103"/>
                  </a:lnTo>
                  <a:cubicBezTo>
                    <a:pt x="5974" y="45"/>
                    <a:pt x="5930" y="1"/>
                    <a:pt x="5871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5043435" y="2527496"/>
              <a:ext cx="112633" cy="162770"/>
            </a:xfrm>
            <a:custGeom>
              <a:rect b="b" l="l" r="r" t="t"/>
              <a:pathLst>
                <a:path extrusionOk="0" h="3701" w="2561">
                  <a:moveTo>
                    <a:pt x="0" y="0"/>
                  </a:moveTo>
                  <a:lnTo>
                    <a:pt x="0" y="3700"/>
                  </a:lnTo>
                  <a:lnTo>
                    <a:pt x="2560" y="3700"/>
                  </a:lnTo>
                  <a:lnTo>
                    <a:pt x="1809" y="953"/>
                  </a:lnTo>
                  <a:cubicBezTo>
                    <a:pt x="1659" y="389"/>
                    <a:pt x="1147" y="0"/>
                    <a:pt x="567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4718168" y="2536952"/>
              <a:ext cx="182869" cy="280153"/>
            </a:xfrm>
            <a:custGeom>
              <a:rect b="b" l="l" r="r" t="t"/>
              <a:pathLst>
                <a:path extrusionOk="0" h="6370" w="4158">
                  <a:moveTo>
                    <a:pt x="2953" y="1"/>
                  </a:moveTo>
                  <a:cubicBezTo>
                    <a:pt x="2403" y="62"/>
                    <a:pt x="1857" y="130"/>
                    <a:pt x="1400" y="1359"/>
                  </a:cubicBezTo>
                  <a:cubicBezTo>
                    <a:pt x="1052" y="2294"/>
                    <a:pt x="386" y="4533"/>
                    <a:pt x="92" y="5540"/>
                  </a:cubicBezTo>
                  <a:cubicBezTo>
                    <a:pt x="1" y="5851"/>
                    <a:pt x="116" y="6182"/>
                    <a:pt x="379" y="6369"/>
                  </a:cubicBezTo>
                  <a:lnTo>
                    <a:pt x="1772" y="5462"/>
                  </a:lnTo>
                  <a:cubicBezTo>
                    <a:pt x="2212" y="4427"/>
                    <a:pt x="2895" y="2854"/>
                    <a:pt x="2895" y="2854"/>
                  </a:cubicBezTo>
                  <a:lnTo>
                    <a:pt x="3188" y="3516"/>
                  </a:lnTo>
                  <a:cubicBezTo>
                    <a:pt x="3188" y="3516"/>
                    <a:pt x="4007" y="2800"/>
                    <a:pt x="4059" y="1899"/>
                  </a:cubicBezTo>
                  <a:cubicBezTo>
                    <a:pt x="4158" y="202"/>
                    <a:pt x="2953" y="1"/>
                    <a:pt x="29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4848609" y="2226241"/>
              <a:ext cx="263308" cy="247256"/>
            </a:xfrm>
            <a:custGeom>
              <a:rect b="b" l="l" r="r" t="t"/>
              <a:pathLst>
                <a:path extrusionOk="0" h="5622" w="5987">
                  <a:moveTo>
                    <a:pt x="2994" y="1"/>
                  </a:moveTo>
                  <a:cubicBezTo>
                    <a:pt x="1342" y="1"/>
                    <a:pt x="1" y="1339"/>
                    <a:pt x="1" y="2991"/>
                  </a:cubicBezTo>
                  <a:cubicBezTo>
                    <a:pt x="1" y="4445"/>
                    <a:pt x="1181" y="5622"/>
                    <a:pt x="2632" y="5622"/>
                  </a:cubicBezTo>
                  <a:lnTo>
                    <a:pt x="3355" y="5622"/>
                  </a:lnTo>
                  <a:cubicBezTo>
                    <a:pt x="4809" y="5622"/>
                    <a:pt x="5987" y="4445"/>
                    <a:pt x="5987" y="2991"/>
                  </a:cubicBezTo>
                  <a:cubicBezTo>
                    <a:pt x="5987" y="1339"/>
                    <a:pt x="4645" y="1"/>
                    <a:pt x="29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4642832" y="3508093"/>
              <a:ext cx="178471" cy="183397"/>
            </a:xfrm>
            <a:custGeom>
              <a:rect b="b" l="l" r="r" t="t"/>
              <a:pathLst>
                <a:path extrusionOk="0" h="4170" w="4058">
                  <a:moveTo>
                    <a:pt x="934" y="1"/>
                  </a:moveTo>
                  <a:cubicBezTo>
                    <a:pt x="761" y="1"/>
                    <a:pt x="629" y="239"/>
                    <a:pt x="454" y="434"/>
                  </a:cubicBezTo>
                  <a:cubicBezTo>
                    <a:pt x="310" y="598"/>
                    <a:pt x="82" y="857"/>
                    <a:pt x="48" y="1045"/>
                  </a:cubicBezTo>
                  <a:cubicBezTo>
                    <a:pt x="0" y="1322"/>
                    <a:pt x="249" y="1755"/>
                    <a:pt x="523" y="1994"/>
                  </a:cubicBezTo>
                  <a:cubicBezTo>
                    <a:pt x="799" y="2236"/>
                    <a:pt x="1120" y="2407"/>
                    <a:pt x="1219" y="2932"/>
                  </a:cubicBezTo>
                  <a:cubicBezTo>
                    <a:pt x="1321" y="3458"/>
                    <a:pt x="1522" y="3769"/>
                    <a:pt x="2068" y="4004"/>
                  </a:cubicBezTo>
                  <a:cubicBezTo>
                    <a:pt x="2340" y="4122"/>
                    <a:pt x="2652" y="4169"/>
                    <a:pt x="2939" y="4169"/>
                  </a:cubicBezTo>
                  <a:cubicBezTo>
                    <a:pt x="3283" y="4169"/>
                    <a:pt x="3588" y="4101"/>
                    <a:pt x="3738" y="4004"/>
                  </a:cubicBezTo>
                  <a:cubicBezTo>
                    <a:pt x="4058" y="3796"/>
                    <a:pt x="3765" y="3571"/>
                    <a:pt x="3314" y="2926"/>
                  </a:cubicBezTo>
                  <a:cubicBezTo>
                    <a:pt x="2727" y="2086"/>
                    <a:pt x="2270" y="1486"/>
                    <a:pt x="2270" y="700"/>
                  </a:cubicBezTo>
                  <a:lnTo>
                    <a:pt x="1038" y="28"/>
                  </a:lnTo>
                  <a:cubicBezTo>
                    <a:pt x="1001" y="9"/>
                    <a:pt x="967" y="1"/>
                    <a:pt x="9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>
              <a:off x="4678675" y="3478979"/>
              <a:ext cx="90863" cy="77713"/>
            </a:xfrm>
            <a:custGeom>
              <a:rect b="b" l="l" r="r" t="t"/>
              <a:pathLst>
                <a:path extrusionOk="0" h="1767" w="2066">
                  <a:moveTo>
                    <a:pt x="694" y="1"/>
                  </a:moveTo>
                  <a:lnTo>
                    <a:pt x="209" y="707"/>
                  </a:lnTo>
                  <a:cubicBezTo>
                    <a:pt x="1" y="1014"/>
                    <a:pt x="66" y="1441"/>
                    <a:pt x="373" y="1649"/>
                  </a:cubicBezTo>
                  <a:cubicBezTo>
                    <a:pt x="379" y="1653"/>
                    <a:pt x="383" y="1656"/>
                    <a:pt x="390" y="1659"/>
                  </a:cubicBezTo>
                  <a:cubicBezTo>
                    <a:pt x="502" y="1732"/>
                    <a:pt x="628" y="1766"/>
                    <a:pt x="755" y="1766"/>
                  </a:cubicBezTo>
                  <a:cubicBezTo>
                    <a:pt x="960" y="1766"/>
                    <a:pt x="1166" y="1677"/>
                    <a:pt x="1311" y="1516"/>
                  </a:cubicBezTo>
                  <a:lnTo>
                    <a:pt x="2066" y="697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>
              <a:off x="4704050" y="2876469"/>
              <a:ext cx="411785" cy="652399"/>
            </a:xfrm>
            <a:custGeom>
              <a:rect b="b" l="l" r="r" t="t"/>
              <a:pathLst>
                <a:path extrusionOk="0" h="14834" w="9363">
                  <a:moveTo>
                    <a:pt x="4929" y="1"/>
                  </a:moveTo>
                  <a:lnTo>
                    <a:pt x="5090" y="7055"/>
                  </a:lnTo>
                  <a:cubicBezTo>
                    <a:pt x="5090" y="7055"/>
                    <a:pt x="3315" y="8291"/>
                    <a:pt x="2817" y="9096"/>
                  </a:cubicBezTo>
                  <a:cubicBezTo>
                    <a:pt x="2315" y="9906"/>
                    <a:pt x="1" y="13838"/>
                    <a:pt x="1" y="13838"/>
                  </a:cubicBezTo>
                  <a:cubicBezTo>
                    <a:pt x="155" y="14766"/>
                    <a:pt x="1113" y="14834"/>
                    <a:pt x="1113" y="14834"/>
                  </a:cubicBezTo>
                  <a:cubicBezTo>
                    <a:pt x="1113" y="14834"/>
                    <a:pt x="6755" y="9339"/>
                    <a:pt x="6953" y="9005"/>
                  </a:cubicBezTo>
                  <a:cubicBezTo>
                    <a:pt x="7147" y="8670"/>
                    <a:pt x="7704" y="7806"/>
                    <a:pt x="8321" y="6192"/>
                  </a:cubicBezTo>
                  <a:cubicBezTo>
                    <a:pt x="8976" y="4468"/>
                    <a:pt x="9362" y="1789"/>
                    <a:pt x="9332" y="888"/>
                  </a:cubicBezTo>
                  <a:lnTo>
                    <a:pt x="492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5026767" y="3628199"/>
              <a:ext cx="69840" cy="88444"/>
            </a:xfrm>
            <a:custGeom>
              <a:rect b="b" l="l" r="r" t="t"/>
              <a:pathLst>
                <a:path extrusionOk="0" h="2011" w="1588">
                  <a:moveTo>
                    <a:pt x="1192" y="1"/>
                  </a:moveTo>
                  <a:lnTo>
                    <a:pt x="0" y="273"/>
                  </a:lnTo>
                  <a:lnTo>
                    <a:pt x="393" y="2011"/>
                  </a:lnTo>
                  <a:lnTo>
                    <a:pt x="1588" y="1737"/>
                  </a:lnTo>
                  <a:lnTo>
                    <a:pt x="1192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4822793" y="2872115"/>
              <a:ext cx="268410" cy="785087"/>
            </a:xfrm>
            <a:custGeom>
              <a:rect b="b" l="l" r="r" t="t"/>
              <a:pathLst>
                <a:path extrusionOk="0" h="17851" w="6103">
                  <a:moveTo>
                    <a:pt x="5588" y="1"/>
                  </a:moveTo>
                  <a:lnTo>
                    <a:pt x="509" y="199"/>
                  </a:lnTo>
                  <a:cubicBezTo>
                    <a:pt x="335" y="622"/>
                    <a:pt x="0" y="1390"/>
                    <a:pt x="86" y="2605"/>
                  </a:cubicBezTo>
                  <a:cubicBezTo>
                    <a:pt x="253" y="5083"/>
                    <a:pt x="2601" y="9513"/>
                    <a:pt x="2601" y="9513"/>
                  </a:cubicBezTo>
                  <a:cubicBezTo>
                    <a:pt x="2574" y="9851"/>
                    <a:pt x="2431" y="11264"/>
                    <a:pt x="2751" y="12516"/>
                  </a:cubicBezTo>
                  <a:cubicBezTo>
                    <a:pt x="3260" y="14493"/>
                    <a:pt x="4638" y="17837"/>
                    <a:pt x="4638" y="17837"/>
                  </a:cubicBezTo>
                  <a:cubicBezTo>
                    <a:pt x="4638" y="17837"/>
                    <a:pt x="4733" y="17851"/>
                    <a:pt x="4874" y="17851"/>
                  </a:cubicBezTo>
                  <a:cubicBezTo>
                    <a:pt x="5162" y="17851"/>
                    <a:pt x="5644" y="17796"/>
                    <a:pt x="5932" y="17462"/>
                  </a:cubicBezTo>
                  <a:cubicBezTo>
                    <a:pt x="5932" y="17462"/>
                    <a:pt x="5167" y="10670"/>
                    <a:pt x="4959" y="8929"/>
                  </a:cubicBezTo>
                  <a:cubicBezTo>
                    <a:pt x="4737" y="7045"/>
                    <a:pt x="4167" y="3608"/>
                    <a:pt x="4167" y="3608"/>
                  </a:cubicBezTo>
                  <a:cubicBezTo>
                    <a:pt x="4167" y="3608"/>
                    <a:pt x="4564" y="3247"/>
                    <a:pt x="5191" y="2380"/>
                  </a:cubicBezTo>
                  <a:cubicBezTo>
                    <a:pt x="6103" y="1121"/>
                    <a:pt x="5963" y="1"/>
                    <a:pt x="596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5032177" y="3671255"/>
              <a:ext cx="183748" cy="131632"/>
            </a:xfrm>
            <a:custGeom>
              <a:rect b="b" l="l" r="r" t="t"/>
              <a:pathLst>
                <a:path extrusionOk="0" h="2993" w="4178">
                  <a:moveTo>
                    <a:pt x="1290" y="0"/>
                  </a:moveTo>
                  <a:lnTo>
                    <a:pt x="1331" y="172"/>
                  </a:lnTo>
                  <a:cubicBezTo>
                    <a:pt x="1430" y="506"/>
                    <a:pt x="1055" y="553"/>
                    <a:pt x="854" y="561"/>
                  </a:cubicBezTo>
                  <a:cubicBezTo>
                    <a:pt x="836" y="561"/>
                    <a:pt x="819" y="562"/>
                    <a:pt x="801" y="562"/>
                  </a:cubicBezTo>
                  <a:cubicBezTo>
                    <a:pt x="535" y="562"/>
                    <a:pt x="229" y="474"/>
                    <a:pt x="127" y="400"/>
                  </a:cubicBezTo>
                  <a:cubicBezTo>
                    <a:pt x="127" y="400"/>
                    <a:pt x="107" y="298"/>
                    <a:pt x="99" y="271"/>
                  </a:cubicBezTo>
                  <a:cubicBezTo>
                    <a:pt x="99" y="271"/>
                    <a:pt x="98" y="271"/>
                    <a:pt x="97" y="271"/>
                  </a:cubicBezTo>
                  <a:cubicBezTo>
                    <a:pt x="20" y="271"/>
                    <a:pt x="14" y="514"/>
                    <a:pt x="7" y="738"/>
                  </a:cubicBezTo>
                  <a:cubicBezTo>
                    <a:pt x="0" y="980"/>
                    <a:pt x="11" y="1263"/>
                    <a:pt x="82" y="1380"/>
                  </a:cubicBezTo>
                  <a:cubicBezTo>
                    <a:pt x="212" y="1588"/>
                    <a:pt x="594" y="1731"/>
                    <a:pt x="782" y="1892"/>
                  </a:cubicBezTo>
                  <a:cubicBezTo>
                    <a:pt x="973" y="2056"/>
                    <a:pt x="1144" y="2431"/>
                    <a:pt x="1383" y="2656"/>
                  </a:cubicBezTo>
                  <a:cubicBezTo>
                    <a:pt x="1605" y="2866"/>
                    <a:pt x="2291" y="2992"/>
                    <a:pt x="2727" y="2992"/>
                  </a:cubicBezTo>
                  <a:cubicBezTo>
                    <a:pt x="2759" y="2992"/>
                    <a:pt x="2790" y="2992"/>
                    <a:pt x="2819" y="2990"/>
                  </a:cubicBezTo>
                  <a:cubicBezTo>
                    <a:pt x="3676" y="2943"/>
                    <a:pt x="4178" y="2421"/>
                    <a:pt x="3834" y="2164"/>
                  </a:cubicBezTo>
                  <a:cubicBezTo>
                    <a:pt x="3571" y="1974"/>
                    <a:pt x="3065" y="1725"/>
                    <a:pt x="2485" y="1301"/>
                  </a:cubicBezTo>
                  <a:cubicBezTo>
                    <a:pt x="1953" y="912"/>
                    <a:pt x="1417" y="25"/>
                    <a:pt x="1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5006053" y="2995212"/>
              <a:ext cx="49741" cy="218888"/>
            </a:xfrm>
            <a:custGeom>
              <a:rect b="b" l="l" r="r" t="t"/>
              <a:pathLst>
                <a:path extrusionOk="0" h="4977" w="1131">
                  <a:moveTo>
                    <a:pt x="1131" y="1"/>
                  </a:moveTo>
                  <a:lnTo>
                    <a:pt x="1131" y="1"/>
                  </a:lnTo>
                  <a:cubicBezTo>
                    <a:pt x="819" y="352"/>
                    <a:pt x="0" y="809"/>
                    <a:pt x="0" y="809"/>
                  </a:cubicBezTo>
                  <a:cubicBezTo>
                    <a:pt x="137" y="1370"/>
                    <a:pt x="642" y="4977"/>
                    <a:pt x="642" y="4977"/>
                  </a:cubicBezTo>
                  <a:lnTo>
                    <a:pt x="356" y="967"/>
                  </a:lnTo>
                  <a:cubicBezTo>
                    <a:pt x="762" y="537"/>
                    <a:pt x="1130" y="1"/>
                    <a:pt x="113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4899492" y="3208817"/>
              <a:ext cx="37735" cy="155249"/>
            </a:xfrm>
            <a:custGeom>
              <a:rect b="b" l="l" r="r" t="t"/>
              <a:pathLst>
                <a:path extrusionOk="0" h="3530" w="858">
                  <a:moveTo>
                    <a:pt x="0" y="0"/>
                  </a:moveTo>
                  <a:lnTo>
                    <a:pt x="0" y="0"/>
                  </a:lnTo>
                  <a:cubicBezTo>
                    <a:pt x="167" y="960"/>
                    <a:pt x="629" y="1966"/>
                    <a:pt x="629" y="1966"/>
                  </a:cubicBezTo>
                  <a:cubicBezTo>
                    <a:pt x="468" y="2557"/>
                    <a:pt x="485" y="3529"/>
                    <a:pt x="485" y="3529"/>
                  </a:cubicBezTo>
                  <a:lnTo>
                    <a:pt x="805" y="3250"/>
                  </a:lnTo>
                  <a:cubicBezTo>
                    <a:pt x="796" y="3014"/>
                    <a:pt x="857" y="1857"/>
                    <a:pt x="857" y="1857"/>
                  </a:cubicBezTo>
                  <a:cubicBezTo>
                    <a:pt x="611" y="151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4834360" y="2521515"/>
              <a:ext cx="285826" cy="437865"/>
            </a:xfrm>
            <a:custGeom>
              <a:rect b="b" l="l" r="r" t="t"/>
              <a:pathLst>
                <a:path extrusionOk="0" h="9956" w="6499">
                  <a:moveTo>
                    <a:pt x="4178" y="0"/>
                  </a:moveTo>
                  <a:lnTo>
                    <a:pt x="2102" y="62"/>
                  </a:lnTo>
                  <a:cubicBezTo>
                    <a:pt x="2102" y="62"/>
                    <a:pt x="522" y="256"/>
                    <a:pt x="311" y="352"/>
                  </a:cubicBezTo>
                  <a:cubicBezTo>
                    <a:pt x="1362" y="1417"/>
                    <a:pt x="546" y="3867"/>
                    <a:pt x="546" y="3867"/>
                  </a:cubicBezTo>
                  <a:lnTo>
                    <a:pt x="1426" y="6304"/>
                  </a:lnTo>
                  <a:cubicBezTo>
                    <a:pt x="809" y="7291"/>
                    <a:pt x="273" y="7911"/>
                    <a:pt x="0" y="8844"/>
                  </a:cubicBezTo>
                  <a:cubicBezTo>
                    <a:pt x="292" y="9184"/>
                    <a:pt x="1510" y="9955"/>
                    <a:pt x="3166" y="9955"/>
                  </a:cubicBezTo>
                  <a:cubicBezTo>
                    <a:pt x="4120" y="9955"/>
                    <a:pt x="5218" y="9700"/>
                    <a:pt x="6369" y="8959"/>
                  </a:cubicBezTo>
                  <a:cubicBezTo>
                    <a:pt x="6369" y="8959"/>
                    <a:pt x="6185" y="7188"/>
                    <a:pt x="5918" y="5846"/>
                  </a:cubicBezTo>
                  <a:cubicBezTo>
                    <a:pt x="6375" y="3673"/>
                    <a:pt x="6498" y="2908"/>
                    <a:pt x="6369" y="2400"/>
                  </a:cubicBezTo>
                  <a:cubicBezTo>
                    <a:pt x="5997" y="969"/>
                    <a:pt x="5150" y="51"/>
                    <a:pt x="417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4884320" y="2287020"/>
              <a:ext cx="215414" cy="296865"/>
            </a:xfrm>
            <a:custGeom>
              <a:rect b="b" l="l" r="r" t="t"/>
              <a:pathLst>
                <a:path extrusionOk="0" h="6750" w="4898">
                  <a:moveTo>
                    <a:pt x="4192" y="1"/>
                  </a:moveTo>
                  <a:cubicBezTo>
                    <a:pt x="4130" y="547"/>
                    <a:pt x="3779" y="1407"/>
                    <a:pt x="2864" y="1913"/>
                  </a:cubicBezTo>
                  <a:cubicBezTo>
                    <a:pt x="2028" y="2370"/>
                    <a:pt x="1381" y="2390"/>
                    <a:pt x="1275" y="2390"/>
                  </a:cubicBezTo>
                  <a:cubicBezTo>
                    <a:pt x="1265" y="2390"/>
                    <a:pt x="1260" y="2390"/>
                    <a:pt x="1260" y="2390"/>
                  </a:cubicBezTo>
                  <a:cubicBezTo>
                    <a:pt x="1143" y="2149"/>
                    <a:pt x="912" y="2025"/>
                    <a:pt x="687" y="2025"/>
                  </a:cubicBezTo>
                  <a:cubicBezTo>
                    <a:pt x="536" y="2025"/>
                    <a:pt x="388" y="2080"/>
                    <a:pt x="277" y="2192"/>
                  </a:cubicBezTo>
                  <a:cubicBezTo>
                    <a:pt x="0" y="2475"/>
                    <a:pt x="120" y="2998"/>
                    <a:pt x="475" y="3308"/>
                  </a:cubicBezTo>
                  <a:cubicBezTo>
                    <a:pt x="661" y="3471"/>
                    <a:pt x="814" y="3517"/>
                    <a:pt x="927" y="3517"/>
                  </a:cubicBezTo>
                  <a:cubicBezTo>
                    <a:pt x="1076" y="3517"/>
                    <a:pt x="1158" y="3438"/>
                    <a:pt x="1158" y="3438"/>
                  </a:cubicBezTo>
                  <a:lnTo>
                    <a:pt x="1158" y="3438"/>
                  </a:lnTo>
                  <a:lnTo>
                    <a:pt x="1147" y="5386"/>
                  </a:lnTo>
                  <a:cubicBezTo>
                    <a:pt x="1147" y="5386"/>
                    <a:pt x="1618" y="6128"/>
                    <a:pt x="2174" y="6506"/>
                  </a:cubicBezTo>
                  <a:cubicBezTo>
                    <a:pt x="2421" y="6673"/>
                    <a:pt x="2717" y="6749"/>
                    <a:pt x="2976" y="6749"/>
                  </a:cubicBezTo>
                  <a:cubicBezTo>
                    <a:pt x="3306" y="6749"/>
                    <a:pt x="3574" y="6625"/>
                    <a:pt x="3595" y="6407"/>
                  </a:cubicBezTo>
                  <a:cubicBezTo>
                    <a:pt x="3632" y="6018"/>
                    <a:pt x="3034" y="5325"/>
                    <a:pt x="3034" y="5325"/>
                  </a:cubicBezTo>
                  <a:lnTo>
                    <a:pt x="3034" y="4479"/>
                  </a:lnTo>
                  <a:cubicBezTo>
                    <a:pt x="3301" y="4524"/>
                    <a:pt x="3573" y="4564"/>
                    <a:pt x="3796" y="4564"/>
                  </a:cubicBezTo>
                  <a:cubicBezTo>
                    <a:pt x="3933" y="4564"/>
                    <a:pt x="4052" y="4549"/>
                    <a:pt x="4140" y="4510"/>
                  </a:cubicBezTo>
                  <a:cubicBezTo>
                    <a:pt x="4370" y="4411"/>
                    <a:pt x="4827" y="4060"/>
                    <a:pt x="4861" y="2650"/>
                  </a:cubicBezTo>
                  <a:cubicBezTo>
                    <a:pt x="4898" y="980"/>
                    <a:pt x="4506" y="185"/>
                    <a:pt x="419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5012826" y="2380123"/>
              <a:ext cx="16097" cy="16273"/>
            </a:xfrm>
            <a:custGeom>
              <a:rect b="b" l="l" r="r" t="t"/>
              <a:pathLst>
                <a:path extrusionOk="0" h="370" w="366">
                  <a:moveTo>
                    <a:pt x="180" y="0"/>
                  </a:moveTo>
                  <a:cubicBezTo>
                    <a:pt x="178" y="0"/>
                    <a:pt x="176" y="0"/>
                    <a:pt x="174" y="0"/>
                  </a:cubicBezTo>
                  <a:cubicBezTo>
                    <a:pt x="76" y="4"/>
                    <a:pt x="0" y="92"/>
                    <a:pt x="7" y="195"/>
                  </a:cubicBezTo>
                  <a:cubicBezTo>
                    <a:pt x="10" y="292"/>
                    <a:pt x="93" y="369"/>
                    <a:pt x="185" y="369"/>
                  </a:cubicBezTo>
                  <a:cubicBezTo>
                    <a:pt x="187" y="369"/>
                    <a:pt x="189" y="369"/>
                    <a:pt x="191" y="369"/>
                  </a:cubicBezTo>
                  <a:cubicBezTo>
                    <a:pt x="290" y="366"/>
                    <a:pt x="366" y="276"/>
                    <a:pt x="362" y="177"/>
                  </a:cubicBezTo>
                  <a:cubicBezTo>
                    <a:pt x="355" y="77"/>
                    <a:pt x="276" y="0"/>
                    <a:pt x="1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5029186" y="2440462"/>
              <a:ext cx="19703" cy="12798"/>
            </a:xfrm>
            <a:custGeom>
              <a:rect b="b" l="l" r="r" t="t"/>
              <a:pathLst>
                <a:path extrusionOk="0" h="291" w="448">
                  <a:moveTo>
                    <a:pt x="34" y="0"/>
                  </a:moveTo>
                  <a:cubicBezTo>
                    <a:pt x="0" y="120"/>
                    <a:pt x="65" y="246"/>
                    <a:pt x="181" y="280"/>
                  </a:cubicBezTo>
                  <a:cubicBezTo>
                    <a:pt x="203" y="287"/>
                    <a:pt x="225" y="290"/>
                    <a:pt x="246" y="290"/>
                  </a:cubicBezTo>
                  <a:cubicBezTo>
                    <a:pt x="336" y="290"/>
                    <a:pt x="420" y="230"/>
                    <a:pt x="447" y="133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5076903" y="2348590"/>
              <a:ext cx="18823" cy="15349"/>
            </a:xfrm>
            <a:custGeom>
              <a:rect b="b" l="l" r="r" t="t"/>
              <a:pathLst>
                <a:path extrusionOk="0" h="349" w="428">
                  <a:moveTo>
                    <a:pt x="178" y="1"/>
                  </a:moveTo>
                  <a:cubicBezTo>
                    <a:pt x="109" y="1"/>
                    <a:pt x="41" y="35"/>
                    <a:pt x="0" y="100"/>
                  </a:cubicBezTo>
                  <a:lnTo>
                    <a:pt x="359" y="349"/>
                  </a:lnTo>
                  <a:cubicBezTo>
                    <a:pt x="427" y="246"/>
                    <a:pt x="400" y="106"/>
                    <a:pt x="298" y="38"/>
                  </a:cubicBezTo>
                  <a:cubicBezTo>
                    <a:pt x="261" y="13"/>
                    <a:pt x="219" y="1"/>
                    <a:pt x="1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5073297" y="2374406"/>
              <a:ext cx="16097" cy="16273"/>
            </a:xfrm>
            <a:custGeom>
              <a:rect b="b" l="l" r="r" t="t"/>
              <a:pathLst>
                <a:path extrusionOk="0" h="370" w="366">
                  <a:moveTo>
                    <a:pt x="177" y="0"/>
                  </a:moveTo>
                  <a:cubicBezTo>
                    <a:pt x="175" y="0"/>
                    <a:pt x="173" y="0"/>
                    <a:pt x="171" y="0"/>
                  </a:cubicBezTo>
                  <a:cubicBezTo>
                    <a:pt x="76" y="8"/>
                    <a:pt x="0" y="93"/>
                    <a:pt x="4" y="195"/>
                  </a:cubicBezTo>
                  <a:cubicBezTo>
                    <a:pt x="11" y="293"/>
                    <a:pt x="86" y="369"/>
                    <a:pt x="179" y="369"/>
                  </a:cubicBezTo>
                  <a:cubicBezTo>
                    <a:pt x="183" y="369"/>
                    <a:pt x="187" y="369"/>
                    <a:pt x="191" y="369"/>
                  </a:cubicBezTo>
                  <a:cubicBezTo>
                    <a:pt x="287" y="365"/>
                    <a:pt x="366" y="280"/>
                    <a:pt x="359" y="178"/>
                  </a:cubicBezTo>
                  <a:cubicBezTo>
                    <a:pt x="355" y="78"/>
                    <a:pt x="273" y="0"/>
                    <a:pt x="1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5052275" y="2377704"/>
              <a:ext cx="26036" cy="47015"/>
            </a:xfrm>
            <a:custGeom>
              <a:rect b="b" l="l" r="r" t="t"/>
              <a:pathLst>
                <a:path extrusionOk="0" h="1069" w="592">
                  <a:moveTo>
                    <a:pt x="1" y="0"/>
                  </a:moveTo>
                  <a:lnTo>
                    <a:pt x="28" y="1069"/>
                  </a:lnTo>
                  <a:lnTo>
                    <a:pt x="592" y="8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4950200" y="2453216"/>
              <a:ext cx="67597" cy="43276"/>
            </a:xfrm>
            <a:custGeom>
              <a:rect b="b" l="l" r="r" t="t"/>
              <a:pathLst>
                <a:path extrusionOk="0" h="984" w="1537">
                  <a:moveTo>
                    <a:pt x="1" y="0"/>
                  </a:moveTo>
                  <a:cubicBezTo>
                    <a:pt x="1" y="0"/>
                    <a:pt x="52" y="232"/>
                    <a:pt x="328" y="471"/>
                  </a:cubicBezTo>
                  <a:cubicBezTo>
                    <a:pt x="608" y="714"/>
                    <a:pt x="1536" y="983"/>
                    <a:pt x="1536" y="983"/>
                  </a:cubicBezTo>
                  <a:lnTo>
                    <a:pt x="1536" y="700"/>
                  </a:lnTo>
                  <a:cubicBezTo>
                    <a:pt x="1083" y="638"/>
                    <a:pt x="148" y="37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4876228" y="2741541"/>
              <a:ext cx="54799" cy="74194"/>
            </a:xfrm>
            <a:custGeom>
              <a:rect b="b" l="l" r="r" t="t"/>
              <a:pathLst>
                <a:path extrusionOk="0" h="1687" w="1246">
                  <a:moveTo>
                    <a:pt x="0" y="1"/>
                  </a:moveTo>
                  <a:lnTo>
                    <a:pt x="474" y="1301"/>
                  </a:lnTo>
                  <a:lnTo>
                    <a:pt x="1246" y="16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4734836" y="2777120"/>
              <a:ext cx="247300" cy="139637"/>
            </a:xfrm>
            <a:custGeom>
              <a:rect b="b" l="l" r="r" t="t"/>
              <a:pathLst>
                <a:path extrusionOk="0" h="3175" w="5623">
                  <a:moveTo>
                    <a:pt x="1393" y="1"/>
                  </a:moveTo>
                  <a:lnTo>
                    <a:pt x="0" y="908"/>
                  </a:lnTo>
                  <a:cubicBezTo>
                    <a:pt x="901" y="1557"/>
                    <a:pt x="2158" y="2308"/>
                    <a:pt x="2775" y="2516"/>
                  </a:cubicBezTo>
                  <a:cubicBezTo>
                    <a:pt x="3366" y="2711"/>
                    <a:pt x="3847" y="3052"/>
                    <a:pt x="4536" y="3175"/>
                  </a:cubicBezTo>
                  <a:lnTo>
                    <a:pt x="4915" y="1877"/>
                  </a:lnTo>
                  <a:cubicBezTo>
                    <a:pt x="4915" y="1857"/>
                    <a:pt x="4925" y="1837"/>
                    <a:pt x="4943" y="1816"/>
                  </a:cubicBezTo>
                  <a:cubicBezTo>
                    <a:pt x="5086" y="1649"/>
                    <a:pt x="5567" y="1301"/>
                    <a:pt x="5598" y="1216"/>
                  </a:cubicBezTo>
                  <a:cubicBezTo>
                    <a:pt x="5623" y="1153"/>
                    <a:pt x="5487" y="1094"/>
                    <a:pt x="5242" y="1094"/>
                  </a:cubicBezTo>
                  <a:cubicBezTo>
                    <a:pt x="5153" y="1094"/>
                    <a:pt x="5050" y="1102"/>
                    <a:pt x="4935" y="1120"/>
                  </a:cubicBezTo>
                  <a:cubicBezTo>
                    <a:pt x="4530" y="1184"/>
                    <a:pt x="3761" y="1397"/>
                    <a:pt x="3214" y="1397"/>
                  </a:cubicBezTo>
                  <a:cubicBezTo>
                    <a:pt x="3176" y="1397"/>
                    <a:pt x="3139" y="1396"/>
                    <a:pt x="3103" y="1393"/>
                  </a:cubicBezTo>
                  <a:cubicBezTo>
                    <a:pt x="2744" y="1369"/>
                    <a:pt x="1922" y="560"/>
                    <a:pt x="13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4941052" y="2578820"/>
              <a:ext cx="364022" cy="376205"/>
            </a:xfrm>
            <a:custGeom>
              <a:rect b="b" l="l" r="r" t="t"/>
              <a:pathLst>
                <a:path extrusionOk="0" h="8554" w="8277">
                  <a:moveTo>
                    <a:pt x="8277" y="1"/>
                  </a:moveTo>
                  <a:lnTo>
                    <a:pt x="6789" y="1414"/>
                  </a:lnTo>
                  <a:lnTo>
                    <a:pt x="4796" y="916"/>
                  </a:lnTo>
                  <a:lnTo>
                    <a:pt x="3243" y="2267"/>
                  </a:lnTo>
                  <a:lnTo>
                    <a:pt x="830" y="1704"/>
                  </a:lnTo>
                  <a:lnTo>
                    <a:pt x="1" y="8179"/>
                  </a:lnTo>
                  <a:lnTo>
                    <a:pt x="1708" y="8554"/>
                  </a:lnTo>
                  <a:lnTo>
                    <a:pt x="3209" y="7332"/>
                  </a:lnTo>
                  <a:lnTo>
                    <a:pt x="4796" y="7401"/>
                  </a:lnTo>
                  <a:lnTo>
                    <a:pt x="5663" y="6646"/>
                  </a:lnTo>
                  <a:lnTo>
                    <a:pt x="827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5016124" y="2619060"/>
              <a:ext cx="135854" cy="335963"/>
            </a:xfrm>
            <a:custGeom>
              <a:rect b="b" l="l" r="r" t="t"/>
              <a:pathLst>
                <a:path extrusionOk="0" h="7639" w="3089">
                  <a:moveTo>
                    <a:pt x="3089" y="1"/>
                  </a:moveTo>
                  <a:lnTo>
                    <a:pt x="1536" y="1352"/>
                  </a:lnTo>
                  <a:lnTo>
                    <a:pt x="1" y="7639"/>
                  </a:lnTo>
                  <a:lnTo>
                    <a:pt x="1502" y="6417"/>
                  </a:lnTo>
                  <a:lnTo>
                    <a:pt x="308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5151931" y="2578820"/>
              <a:ext cx="153138" cy="325496"/>
            </a:xfrm>
            <a:custGeom>
              <a:rect b="b" l="l" r="r" t="t"/>
              <a:pathLst>
                <a:path extrusionOk="0" h="7401" w="3482">
                  <a:moveTo>
                    <a:pt x="3482" y="1"/>
                  </a:moveTo>
                  <a:lnTo>
                    <a:pt x="1994" y="1414"/>
                  </a:lnTo>
                  <a:lnTo>
                    <a:pt x="1" y="7401"/>
                  </a:lnTo>
                  <a:lnTo>
                    <a:pt x="868" y="6646"/>
                  </a:lnTo>
                  <a:lnTo>
                    <a:pt x="348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4802695" y="2293793"/>
              <a:ext cx="73710" cy="213347"/>
            </a:xfrm>
            <a:custGeom>
              <a:rect b="b" l="l" r="r" t="t"/>
              <a:pathLst>
                <a:path extrusionOk="0" h="4851" w="1676">
                  <a:moveTo>
                    <a:pt x="85" y="1"/>
                  </a:moveTo>
                  <a:cubicBezTo>
                    <a:pt x="37" y="1"/>
                    <a:pt x="0" y="42"/>
                    <a:pt x="0" y="86"/>
                  </a:cubicBezTo>
                  <a:lnTo>
                    <a:pt x="0" y="4851"/>
                  </a:lnTo>
                  <a:lnTo>
                    <a:pt x="1590" y="4851"/>
                  </a:lnTo>
                  <a:cubicBezTo>
                    <a:pt x="1639" y="4851"/>
                    <a:pt x="1675" y="4813"/>
                    <a:pt x="1675" y="4766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4848609" y="2522263"/>
              <a:ext cx="100318" cy="293479"/>
            </a:xfrm>
            <a:custGeom>
              <a:rect b="b" l="l" r="r" t="t"/>
              <a:pathLst>
                <a:path extrusionOk="0" h="6673" w="2281">
                  <a:moveTo>
                    <a:pt x="1455" y="1"/>
                  </a:moveTo>
                  <a:cubicBezTo>
                    <a:pt x="1070" y="1"/>
                    <a:pt x="334" y="137"/>
                    <a:pt x="349" y="250"/>
                  </a:cubicBezTo>
                  <a:cubicBezTo>
                    <a:pt x="349" y="250"/>
                    <a:pt x="908" y="662"/>
                    <a:pt x="935" y="2447"/>
                  </a:cubicBezTo>
                  <a:cubicBezTo>
                    <a:pt x="966" y="4232"/>
                    <a:pt x="1" y="5632"/>
                    <a:pt x="1" y="5632"/>
                  </a:cubicBezTo>
                  <a:lnTo>
                    <a:pt x="1" y="6672"/>
                  </a:lnTo>
                  <a:cubicBezTo>
                    <a:pt x="1" y="6672"/>
                    <a:pt x="1512" y="5355"/>
                    <a:pt x="1874" y="3393"/>
                  </a:cubicBezTo>
                  <a:cubicBezTo>
                    <a:pt x="2280" y="1174"/>
                    <a:pt x="1683" y="55"/>
                    <a:pt x="1683" y="55"/>
                  </a:cubicBezTo>
                  <a:cubicBezTo>
                    <a:pt x="1677" y="17"/>
                    <a:pt x="1587" y="1"/>
                    <a:pt x="1455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5017752" y="2518832"/>
              <a:ext cx="80395" cy="64871"/>
            </a:xfrm>
            <a:custGeom>
              <a:rect b="b" l="l" r="r" t="t"/>
              <a:pathLst>
                <a:path extrusionOk="0" h="1475" w="1828">
                  <a:moveTo>
                    <a:pt x="404" y="1"/>
                  </a:moveTo>
                  <a:cubicBezTo>
                    <a:pt x="166" y="1"/>
                    <a:pt x="0" y="54"/>
                    <a:pt x="0" y="54"/>
                  </a:cubicBezTo>
                  <a:cubicBezTo>
                    <a:pt x="994" y="290"/>
                    <a:pt x="1827" y="1474"/>
                    <a:pt x="1827" y="1474"/>
                  </a:cubicBezTo>
                  <a:cubicBezTo>
                    <a:pt x="1632" y="611"/>
                    <a:pt x="1079" y="167"/>
                    <a:pt x="1079" y="167"/>
                  </a:cubicBezTo>
                  <a:cubicBezTo>
                    <a:pt x="841" y="36"/>
                    <a:pt x="598" y="1"/>
                    <a:pt x="4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4934324" y="2859669"/>
              <a:ext cx="99087" cy="59065"/>
            </a:xfrm>
            <a:custGeom>
              <a:rect b="b" l="l" r="r" t="t"/>
              <a:pathLst>
                <a:path extrusionOk="0" h="1343" w="2253">
                  <a:moveTo>
                    <a:pt x="379" y="0"/>
                  </a:moveTo>
                  <a:lnTo>
                    <a:pt x="0" y="1298"/>
                  </a:lnTo>
                  <a:cubicBezTo>
                    <a:pt x="157" y="1325"/>
                    <a:pt x="328" y="1342"/>
                    <a:pt x="512" y="1342"/>
                  </a:cubicBezTo>
                  <a:cubicBezTo>
                    <a:pt x="517" y="1342"/>
                    <a:pt x="521" y="1342"/>
                    <a:pt x="526" y="1342"/>
                  </a:cubicBezTo>
                  <a:cubicBezTo>
                    <a:pt x="1505" y="1342"/>
                    <a:pt x="2253" y="645"/>
                    <a:pt x="2184" y="417"/>
                  </a:cubicBezTo>
                  <a:cubicBezTo>
                    <a:pt x="2160" y="335"/>
                    <a:pt x="2102" y="311"/>
                    <a:pt x="2011" y="311"/>
                  </a:cubicBezTo>
                  <a:cubicBezTo>
                    <a:pt x="1891" y="311"/>
                    <a:pt x="1713" y="353"/>
                    <a:pt x="1480" y="353"/>
                  </a:cubicBezTo>
                  <a:cubicBezTo>
                    <a:pt x="1401" y="353"/>
                    <a:pt x="1317" y="348"/>
                    <a:pt x="1226" y="335"/>
                  </a:cubicBezTo>
                  <a:cubicBezTo>
                    <a:pt x="730" y="267"/>
                    <a:pt x="366" y="141"/>
                    <a:pt x="37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22"/>
          <p:cNvSpPr/>
          <p:nvPr/>
        </p:nvSpPr>
        <p:spPr>
          <a:xfrm flipH="1">
            <a:off x="8352957" y="3911725"/>
            <a:ext cx="838921" cy="1048047"/>
          </a:xfrm>
          <a:custGeom>
            <a:rect b="b" l="l" r="r" t="t"/>
            <a:pathLst>
              <a:path extrusionOk="0" h="5327" w="4264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2"/>
          <p:cNvSpPr/>
          <p:nvPr/>
        </p:nvSpPr>
        <p:spPr>
          <a:xfrm flipH="1">
            <a:off x="8544193" y="3996127"/>
            <a:ext cx="670507" cy="856027"/>
          </a:xfrm>
          <a:custGeom>
            <a:rect b="b" l="l" r="r" t="t"/>
            <a:pathLst>
              <a:path extrusionOk="0" h="4351" w="3408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2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271" name="Google Shape;271;p22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rect b="b" l="l" r="r" t="t"/>
              <a:pathLst>
                <a:path extrusionOk="0" h="3459" w="3651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rect b="b" l="l" r="r" t="t"/>
              <a:pathLst>
                <a:path extrusionOk="0" h="2650" w="2898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2"/>
          <p:cNvSpPr/>
          <p:nvPr/>
        </p:nvSpPr>
        <p:spPr>
          <a:xfrm flipH="1" rot="10800000">
            <a:off x="0" y="0"/>
            <a:ext cx="1701600" cy="1572600"/>
          </a:xfrm>
          <a:prstGeom prst="rtTriangle">
            <a:avLst/>
          </a:prstGeom>
          <a:solidFill>
            <a:srgbClr val="E489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1"/>
          <p:cNvSpPr/>
          <p:nvPr/>
        </p:nvSpPr>
        <p:spPr>
          <a:xfrm>
            <a:off x="2437550" y="179175"/>
            <a:ext cx="6225900" cy="865500"/>
          </a:xfrm>
          <a:prstGeom prst="roundRect">
            <a:avLst>
              <a:gd fmla="val 16667" name="adj"/>
            </a:avLst>
          </a:prstGeom>
          <a:solidFill>
            <a:srgbClr val="FFF2CC">
              <a:alpha val="52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31"/>
          <p:cNvSpPr/>
          <p:nvPr/>
        </p:nvSpPr>
        <p:spPr>
          <a:xfrm>
            <a:off x="2577292" y="239375"/>
            <a:ext cx="6225900" cy="865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31"/>
          <p:cNvSpPr txBox="1"/>
          <p:nvPr>
            <p:ph idx="4294967295" type="title"/>
          </p:nvPr>
        </p:nvSpPr>
        <p:spPr>
          <a:xfrm>
            <a:off x="4156400" y="188025"/>
            <a:ext cx="44346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step brings new challenges and things to learn</a:t>
            </a:r>
            <a:endParaRPr/>
          </a:p>
        </p:txBody>
      </p:sp>
      <p:sp>
        <p:nvSpPr>
          <p:cNvPr id="1011" name="Google Shape;1011;p31"/>
          <p:cNvSpPr/>
          <p:nvPr/>
        </p:nvSpPr>
        <p:spPr>
          <a:xfrm>
            <a:off x="447250" y="1512801"/>
            <a:ext cx="607500" cy="612900"/>
          </a:xfrm>
          <a:prstGeom prst="roundRect">
            <a:avLst>
              <a:gd fmla="val 4313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31"/>
          <p:cNvSpPr txBox="1"/>
          <p:nvPr/>
        </p:nvSpPr>
        <p:spPr>
          <a:xfrm>
            <a:off x="500350" y="1672575"/>
            <a:ext cx="31947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new instruments</a:t>
            </a:r>
            <a:endParaRPr sz="2400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13" name="Google Shape;1013;p31"/>
          <p:cNvSpPr txBox="1"/>
          <p:nvPr/>
        </p:nvSpPr>
        <p:spPr>
          <a:xfrm>
            <a:off x="500350" y="1852150"/>
            <a:ext cx="2613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Observer training and data reduction workshops will help with this!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14" name="Google Shape;1014;p31"/>
          <p:cNvSpPr/>
          <p:nvPr/>
        </p:nvSpPr>
        <p:spPr>
          <a:xfrm>
            <a:off x="3422400" y="2056001"/>
            <a:ext cx="607500" cy="612900"/>
          </a:xfrm>
          <a:prstGeom prst="roundRect">
            <a:avLst>
              <a:gd fmla="val 4313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31"/>
          <p:cNvSpPr txBox="1"/>
          <p:nvPr/>
        </p:nvSpPr>
        <p:spPr>
          <a:xfrm>
            <a:off x="3475500" y="2215775"/>
            <a:ext cx="31947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proposals</a:t>
            </a:r>
            <a:endParaRPr sz="2400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16" name="Google Shape;1016;p31"/>
          <p:cNvSpPr txBox="1"/>
          <p:nvPr/>
        </p:nvSpPr>
        <p:spPr>
          <a:xfrm>
            <a:off x="3475500" y="2395350"/>
            <a:ext cx="34728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You will need to get funding, get observing time. You will get better with time, I promise.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17" name="Google Shape;1017;p31"/>
          <p:cNvSpPr/>
          <p:nvPr/>
        </p:nvSpPr>
        <p:spPr>
          <a:xfrm>
            <a:off x="447250" y="2916251"/>
            <a:ext cx="607500" cy="612900"/>
          </a:xfrm>
          <a:prstGeom prst="roundRect">
            <a:avLst>
              <a:gd fmla="val 4313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31"/>
          <p:cNvSpPr txBox="1"/>
          <p:nvPr/>
        </p:nvSpPr>
        <p:spPr>
          <a:xfrm>
            <a:off x="500350" y="3076025"/>
            <a:ext cx="31947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writing and publishing</a:t>
            </a:r>
            <a:endParaRPr sz="2400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19" name="Google Shape;1019;p31"/>
          <p:cNvSpPr txBox="1"/>
          <p:nvPr/>
        </p:nvSpPr>
        <p:spPr>
          <a:xfrm>
            <a:off x="500350" y="3255600"/>
            <a:ext cx="29493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Reading is key, reading </a:t>
            </a:r>
            <a:r>
              <a:rPr b="1"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a lot</a:t>
            </a: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and practice.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20" name="Google Shape;1020;p31"/>
          <p:cNvSpPr/>
          <p:nvPr/>
        </p:nvSpPr>
        <p:spPr>
          <a:xfrm>
            <a:off x="3422400" y="3775188"/>
            <a:ext cx="607500" cy="612900"/>
          </a:xfrm>
          <a:prstGeom prst="roundRect">
            <a:avLst>
              <a:gd fmla="val 4313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31"/>
          <p:cNvSpPr txBox="1"/>
          <p:nvPr/>
        </p:nvSpPr>
        <p:spPr>
          <a:xfrm>
            <a:off x="3475500" y="3934963"/>
            <a:ext cx="3786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outreach is not less important</a:t>
            </a:r>
            <a:endParaRPr sz="2400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22" name="Google Shape;1022;p31"/>
          <p:cNvSpPr txBox="1"/>
          <p:nvPr/>
        </p:nvSpPr>
        <p:spPr>
          <a:xfrm>
            <a:off x="3475500" y="4114538"/>
            <a:ext cx="39750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Don’t forget why are you doing science, and for whom!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23" name="Google Shape;1023;p31"/>
          <p:cNvSpPr/>
          <p:nvPr/>
        </p:nvSpPr>
        <p:spPr>
          <a:xfrm rot="697500">
            <a:off x="7406519" y="4409381"/>
            <a:ext cx="1604921" cy="585987"/>
          </a:xfrm>
          <a:prstGeom prst="flowChartConnector">
            <a:avLst/>
          </a:prstGeom>
          <a:solidFill>
            <a:srgbClr val="000000">
              <a:alpha val="321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31"/>
          <p:cNvSpPr/>
          <p:nvPr/>
        </p:nvSpPr>
        <p:spPr>
          <a:xfrm>
            <a:off x="7885094" y="1764374"/>
            <a:ext cx="782100" cy="940800"/>
          </a:xfrm>
          <a:prstGeom prst="ellipse">
            <a:avLst/>
          </a:pr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31"/>
          <p:cNvSpPr/>
          <p:nvPr/>
        </p:nvSpPr>
        <p:spPr>
          <a:xfrm>
            <a:off x="8560562" y="3916509"/>
            <a:ext cx="537440" cy="442308"/>
          </a:xfrm>
          <a:custGeom>
            <a:rect b="b" l="l" r="r" t="t"/>
            <a:pathLst>
              <a:path extrusionOk="0" h="7904" w="7769">
                <a:moveTo>
                  <a:pt x="5463" y="0"/>
                </a:moveTo>
                <a:cubicBezTo>
                  <a:pt x="5353" y="0"/>
                  <a:pt x="5240" y="9"/>
                  <a:pt x="5127" y="26"/>
                </a:cubicBezTo>
                <a:cubicBezTo>
                  <a:pt x="3655" y="246"/>
                  <a:pt x="2152" y="1480"/>
                  <a:pt x="1124" y="3360"/>
                </a:cubicBezTo>
                <a:cubicBezTo>
                  <a:pt x="100" y="5242"/>
                  <a:pt x="1" y="7577"/>
                  <a:pt x="1" y="7577"/>
                </a:cubicBezTo>
                <a:lnTo>
                  <a:pt x="1066" y="7904"/>
                </a:lnTo>
                <a:cubicBezTo>
                  <a:pt x="2114" y="4321"/>
                  <a:pt x="4855" y="3170"/>
                  <a:pt x="6368" y="2125"/>
                </a:cubicBezTo>
                <a:cubicBezTo>
                  <a:pt x="7769" y="1161"/>
                  <a:pt x="6778" y="0"/>
                  <a:pt x="5463" y="0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31"/>
          <p:cNvSpPr/>
          <p:nvPr/>
        </p:nvSpPr>
        <p:spPr>
          <a:xfrm>
            <a:off x="8582006" y="3953778"/>
            <a:ext cx="387394" cy="351429"/>
          </a:xfrm>
          <a:custGeom>
            <a:rect b="b" l="l" r="r" t="t"/>
            <a:pathLst>
              <a:path extrusionOk="0" h="6280" w="5600">
                <a:moveTo>
                  <a:pt x="5514" y="0"/>
                </a:moveTo>
                <a:cubicBezTo>
                  <a:pt x="5506" y="0"/>
                  <a:pt x="5498" y="2"/>
                  <a:pt x="5490" y="4"/>
                </a:cubicBezTo>
                <a:cubicBezTo>
                  <a:pt x="4159" y="411"/>
                  <a:pt x="1304" y="2225"/>
                  <a:pt x="14" y="6176"/>
                </a:cubicBezTo>
                <a:cubicBezTo>
                  <a:pt x="1" y="6217"/>
                  <a:pt x="25" y="6262"/>
                  <a:pt x="66" y="6276"/>
                </a:cubicBezTo>
                <a:cubicBezTo>
                  <a:pt x="70" y="6276"/>
                  <a:pt x="76" y="6279"/>
                  <a:pt x="79" y="6279"/>
                </a:cubicBezTo>
                <a:cubicBezTo>
                  <a:pt x="82" y="6280"/>
                  <a:pt x="85" y="6280"/>
                  <a:pt x="87" y="6280"/>
                </a:cubicBezTo>
                <a:cubicBezTo>
                  <a:pt x="122" y="6280"/>
                  <a:pt x="153" y="6259"/>
                  <a:pt x="162" y="6224"/>
                </a:cubicBezTo>
                <a:cubicBezTo>
                  <a:pt x="1432" y="2335"/>
                  <a:pt x="4231" y="555"/>
                  <a:pt x="5534" y="156"/>
                </a:cubicBezTo>
                <a:cubicBezTo>
                  <a:pt x="5576" y="142"/>
                  <a:pt x="5600" y="97"/>
                  <a:pt x="5587" y="56"/>
                </a:cubicBezTo>
                <a:cubicBezTo>
                  <a:pt x="5578" y="22"/>
                  <a:pt x="5547" y="0"/>
                  <a:pt x="5514" y="0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31"/>
          <p:cNvSpPr/>
          <p:nvPr/>
        </p:nvSpPr>
        <p:spPr>
          <a:xfrm>
            <a:off x="8567410" y="4179352"/>
            <a:ext cx="576594" cy="478010"/>
          </a:xfrm>
          <a:custGeom>
            <a:rect b="b" l="l" r="r" t="t"/>
            <a:pathLst>
              <a:path extrusionOk="0" h="8542" w="8335">
                <a:moveTo>
                  <a:pt x="2738" y="0"/>
                </a:moveTo>
                <a:cubicBezTo>
                  <a:pt x="2666" y="0"/>
                  <a:pt x="2594" y="5"/>
                  <a:pt x="2521" y="14"/>
                </a:cubicBezTo>
                <a:cubicBezTo>
                  <a:pt x="1929" y="83"/>
                  <a:pt x="1394" y="517"/>
                  <a:pt x="1201" y="1080"/>
                </a:cubicBezTo>
                <a:cubicBezTo>
                  <a:pt x="1135" y="1273"/>
                  <a:pt x="1108" y="1473"/>
                  <a:pt x="1039" y="1663"/>
                </a:cubicBezTo>
                <a:cubicBezTo>
                  <a:pt x="874" y="2138"/>
                  <a:pt x="343" y="2186"/>
                  <a:pt x="163" y="2673"/>
                </a:cubicBezTo>
                <a:cubicBezTo>
                  <a:pt x="1" y="3114"/>
                  <a:pt x="91" y="3610"/>
                  <a:pt x="118" y="4066"/>
                </a:cubicBezTo>
                <a:cubicBezTo>
                  <a:pt x="163" y="4766"/>
                  <a:pt x="218" y="5466"/>
                  <a:pt x="287" y="6165"/>
                </a:cubicBezTo>
                <a:cubicBezTo>
                  <a:pt x="322" y="6545"/>
                  <a:pt x="360" y="6924"/>
                  <a:pt x="401" y="7303"/>
                </a:cubicBezTo>
                <a:cubicBezTo>
                  <a:pt x="405" y="7324"/>
                  <a:pt x="405" y="7341"/>
                  <a:pt x="405" y="7362"/>
                </a:cubicBezTo>
                <a:cubicBezTo>
                  <a:pt x="422" y="7693"/>
                  <a:pt x="305" y="8031"/>
                  <a:pt x="415" y="8345"/>
                </a:cubicBezTo>
                <a:cubicBezTo>
                  <a:pt x="415" y="8348"/>
                  <a:pt x="419" y="8355"/>
                  <a:pt x="422" y="8358"/>
                </a:cubicBezTo>
                <a:cubicBezTo>
                  <a:pt x="443" y="8379"/>
                  <a:pt x="484" y="8420"/>
                  <a:pt x="515" y="8455"/>
                </a:cubicBezTo>
                <a:cubicBezTo>
                  <a:pt x="518" y="8455"/>
                  <a:pt x="518" y="8458"/>
                  <a:pt x="522" y="8458"/>
                </a:cubicBezTo>
                <a:cubicBezTo>
                  <a:pt x="535" y="8469"/>
                  <a:pt x="549" y="8476"/>
                  <a:pt x="570" y="8482"/>
                </a:cubicBezTo>
                <a:cubicBezTo>
                  <a:pt x="662" y="8526"/>
                  <a:pt x="781" y="8542"/>
                  <a:pt x="904" y="8542"/>
                </a:cubicBezTo>
                <a:cubicBezTo>
                  <a:pt x="1092" y="8542"/>
                  <a:pt x="1291" y="8506"/>
                  <a:pt x="1422" y="8479"/>
                </a:cubicBezTo>
                <a:cubicBezTo>
                  <a:pt x="2074" y="8345"/>
                  <a:pt x="2674" y="7928"/>
                  <a:pt x="2987" y="7334"/>
                </a:cubicBezTo>
                <a:cubicBezTo>
                  <a:pt x="3249" y="6841"/>
                  <a:pt x="3356" y="6217"/>
                  <a:pt x="3825" y="5907"/>
                </a:cubicBezTo>
                <a:cubicBezTo>
                  <a:pt x="4053" y="5759"/>
                  <a:pt x="4323" y="5718"/>
                  <a:pt x="4591" y="5718"/>
                </a:cubicBezTo>
                <a:cubicBezTo>
                  <a:pt x="4672" y="5718"/>
                  <a:pt x="4753" y="5722"/>
                  <a:pt x="4832" y="5727"/>
                </a:cubicBezTo>
                <a:cubicBezTo>
                  <a:pt x="4894" y="5733"/>
                  <a:pt x="4957" y="5736"/>
                  <a:pt x="5021" y="5736"/>
                </a:cubicBezTo>
                <a:cubicBezTo>
                  <a:pt x="5075" y="5736"/>
                  <a:pt x="5129" y="5734"/>
                  <a:pt x="5184" y="5731"/>
                </a:cubicBezTo>
                <a:cubicBezTo>
                  <a:pt x="5429" y="5693"/>
                  <a:pt x="5673" y="5676"/>
                  <a:pt x="5914" y="5614"/>
                </a:cubicBezTo>
                <a:cubicBezTo>
                  <a:pt x="6201" y="5541"/>
                  <a:pt x="6490" y="5386"/>
                  <a:pt x="6632" y="5127"/>
                </a:cubicBezTo>
                <a:cubicBezTo>
                  <a:pt x="6969" y="4503"/>
                  <a:pt x="6328" y="3682"/>
                  <a:pt x="6638" y="3045"/>
                </a:cubicBezTo>
                <a:cubicBezTo>
                  <a:pt x="6794" y="2731"/>
                  <a:pt x="7138" y="2562"/>
                  <a:pt x="7453" y="2411"/>
                </a:cubicBezTo>
                <a:cubicBezTo>
                  <a:pt x="7770" y="2255"/>
                  <a:pt x="8107" y="2062"/>
                  <a:pt x="8228" y="1731"/>
                </a:cubicBezTo>
                <a:cubicBezTo>
                  <a:pt x="8335" y="1432"/>
                  <a:pt x="8228" y="1090"/>
                  <a:pt x="8032" y="838"/>
                </a:cubicBezTo>
                <a:cubicBezTo>
                  <a:pt x="7691" y="395"/>
                  <a:pt x="7127" y="194"/>
                  <a:pt x="6560" y="194"/>
                </a:cubicBezTo>
                <a:cubicBezTo>
                  <a:pt x="6352" y="194"/>
                  <a:pt x="6144" y="221"/>
                  <a:pt x="5946" y="273"/>
                </a:cubicBezTo>
                <a:cubicBezTo>
                  <a:pt x="5711" y="331"/>
                  <a:pt x="5483" y="421"/>
                  <a:pt x="5246" y="459"/>
                </a:cubicBezTo>
                <a:cubicBezTo>
                  <a:pt x="5165" y="471"/>
                  <a:pt x="5085" y="476"/>
                  <a:pt x="5005" y="476"/>
                </a:cubicBezTo>
                <a:cubicBezTo>
                  <a:pt x="4622" y="476"/>
                  <a:pt x="4243" y="358"/>
                  <a:pt x="3866" y="238"/>
                </a:cubicBezTo>
                <a:cubicBezTo>
                  <a:pt x="3493" y="119"/>
                  <a:pt x="3119" y="0"/>
                  <a:pt x="2738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31"/>
          <p:cNvSpPr/>
          <p:nvPr/>
        </p:nvSpPr>
        <p:spPr>
          <a:xfrm>
            <a:off x="8586019" y="4493677"/>
            <a:ext cx="389884" cy="158814"/>
          </a:xfrm>
          <a:custGeom>
            <a:rect b="b" l="l" r="r" t="t"/>
            <a:pathLst>
              <a:path extrusionOk="0" h="2838" w="5636">
                <a:moveTo>
                  <a:pt x="5635" y="0"/>
                </a:moveTo>
                <a:cubicBezTo>
                  <a:pt x="5397" y="59"/>
                  <a:pt x="5156" y="76"/>
                  <a:pt x="4915" y="114"/>
                </a:cubicBezTo>
                <a:cubicBezTo>
                  <a:pt x="5156" y="100"/>
                  <a:pt x="5400" y="59"/>
                  <a:pt x="5635" y="0"/>
                </a:cubicBezTo>
                <a:close/>
                <a:moveTo>
                  <a:pt x="136" y="1745"/>
                </a:moveTo>
                <a:cubicBezTo>
                  <a:pt x="142" y="2031"/>
                  <a:pt x="1" y="2472"/>
                  <a:pt x="146" y="2728"/>
                </a:cubicBezTo>
                <a:cubicBezTo>
                  <a:pt x="36" y="2414"/>
                  <a:pt x="153" y="2076"/>
                  <a:pt x="136" y="1745"/>
                </a:cubicBezTo>
                <a:close/>
                <a:moveTo>
                  <a:pt x="153" y="2741"/>
                </a:moveTo>
                <a:lnTo>
                  <a:pt x="153" y="2741"/>
                </a:lnTo>
                <a:cubicBezTo>
                  <a:pt x="170" y="2766"/>
                  <a:pt x="187" y="2790"/>
                  <a:pt x="208" y="2811"/>
                </a:cubicBezTo>
                <a:cubicBezTo>
                  <a:pt x="222" y="2820"/>
                  <a:pt x="232" y="2828"/>
                  <a:pt x="246" y="2838"/>
                </a:cubicBezTo>
                <a:cubicBezTo>
                  <a:pt x="215" y="2803"/>
                  <a:pt x="174" y="2762"/>
                  <a:pt x="153" y="274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31"/>
          <p:cNvSpPr/>
          <p:nvPr/>
        </p:nvSpPr>
        <p:spPr>
          <a:xfrm>
            <a:off x="8578202" y="4227589"/>
            <a:ext cx="499738" cy="337551"/>
          </a:xfrm>
          <a:custGeom>
            <a:rect b="b" l="l" r="r" t="t"/>
            <a:pathLst>
              <a:path extrusionOk="0" h="6032" w="7224">
                <a:moveTo>
                  <a:pt x="7139" y="0"/>
                </a:moveTo>
                <a:cubicBezTo>
                  <a:pt x="5943" y="0"/>
                  <a:pt x="951" y="1056"/>
                  <a:pt x="10" y="5934"/>
                </a:cubicBezTo>
                <a:cubicBezTo>
                  <a:pt x="0" y="5979"/>
                  <a:pt x="31" y="6021"/>
                  <a:pt x="72" y="6027"/>
                </a:cubicBezTo>
                <a:cubicBezTo>
                  <a:pt x="77" y="6027"/>
                  <a:pt x="77" y="6027"/>
                  <a:pt x="80" y="6031"/>
                </a:cubicBezTo>
                <a:cubicBezTo>
                  <a:pt x="82" y="6031"/>
                  <a:pt x="84" y="6032"/>
                  <a:pt x="86" y="6032"/>
                </a:cubicBezTo>
                <a:cubicBezTo>
                  <a:pt x="125" y="6032"/>
                  <a:pt x="160" y="6004"/>
                  <a:pt x="166" y="5965"/>
                </a:cubicBezTo>
                <a:cubicBezTo>
                  <a:pt x="1085" y="1190"/>
                  <a:pt x="5967" y="159"/>
                  <a:pt x="7139" y="159"/>
                </a:cubicBezTo>
                <a:cubicBezTo>
                  <a:pt x="7141" y="159"/>
                  <a:pt x="7143" y="159"/>
                  <a:pt x="7144" y="159"/>
                </a:cubicBezTo>
                <a:cubicBezTo>
                  <a:pt x="7189" y="159"/>
                  <a:pt x="7224" y="124"/>
                  <a:pt x="7224" y="80"/>
                </a:cubicBezTo>
                <a:cubicBezTo>
                  <a:pt x="7224" y="35"/>
                  <a:pt x="7189" y="0"/>
                  <a:pt x="7144" y="0"/>
                </a:cubicBezTo>
                <a:cubicBezTo>
                  <a:pt x="7143" y="0"/>
                  <a:pt x="7141" y="0"/>
                  <a:pt x="7139" y="0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31"/>
          <p:cNvSpPr/>
          <p:nvPr/>
        </p:nvSpPr>
        <p:spPr>
          <a:xfrm>
            <a:off x="8707424" y="4350029"/>
            <a:ext cx="259623" cy="56855"/>
          </a:xfrm>
          <a:custGeom>
            <a:rect b="b" l="l" r="r" t="t"/>
            <a:pathLst>
              <a:path extrusionOk="0" h="1016" w="3753">
                <a:moveTo>
                  <a:pt x="1084" y="0"/>
                </a:moveTo>
                <a:cubicBezTo>
                  <a:pt x="768" y="0"/>
                  <a:pt x="430" y="33"/>
                  <a:pt x="70" y="112"/>
                </a:cubicBezTo>
                <a:cubicBezTo>
                  <a:pt x="29" y="123"/>
                  <a:pt x="1" y="164"/>
                  <a:pt x="12" y="209"/>
                </a:cubicBezTo>
                <a:cubicBezTo>
                  <a:pt x="17" y="244"/>
                  <a:pt x="51" y="270"/>
                  <a:pt x="87" y="270"/>
                </a:cubicBezTo>
                <a:cubicBezTo>
                  <a:pt x="93" y="270"/>
                  <a:pt x="99" y="269"/>
                  <a:pt x="104" y="268"/>
                </a:cubicBezTo>
                <a:cubicBezTo>
                  <a:pt x="453" y="191"/>
                  <a:pt x="781" y="159"/>
                  <a:pt x="1086" y="159"/>
                </a:cubicBezTo>
                <a:cubicBezTo>
                  <a:pt x="2639" y="159"/>
                  <a:pt x="3603" y="986"/>
                  <a:pt x="3615" y="995"/>
                </a:cubicBezTo>
                <a:cubicBezTo>
                  <a:pt x="3625" y="1005"/>
                  <a:pt x="3642" y="1012"/>
                  <a:pt x="3656" y="1016"/>
                </a:cubicBezTo>
                <a:cubicBezTo>
                  <a:pt x="3680" y="1016"/>
                  <a:pt x="3707" y="1009"/>
                  <a:pt x="3725" y="988"/>
                </a:cubicBezTo>
                <a:cubicBezTo>
                  <a:pt x="3753" y="954"/>
                  <a:pt x="3749" y="906"/>
                  <a:pt x="3718" y="877"/>
                </a:cubicBezTo>
                <a:cubicBezTo>
                  <a:pt x="3706" y="866"/>
                  <a:pt x="2701" y="0"/>
                  <a:pt x="1084" y="0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31"/>
          <p:cNvSpPr/>
          <p:nvPr/>
        </p:nvSpPr>
        <p:spPr>
          <a:xfrm>
            <a:off x="8225040" y="2170692"/>
            <a:ext cx="28866" cy="26260"/>
          </a:xfrm>
          <a:custGeom>
            <a:rect b="b" l="l" r="r" t="t"/>
            <a:pathLst>
              <a:path extrusionOk="0" h="692" w="773">
                <a:moveTo>
                  <a:pt x="463" y="1"/>
                </a:moveTo>
                <a:cubicBezTo>
                  <a:pt x="365" y="1"/>
                  <a:pt x="266" y="35"/>
                  <a:pt x="186" y="105"/>
                </a:cubicBezTo>
                <a:cubicBezTo>
                  <a:pt x="14" y="257"/>
                  <a:pt x="0" y="519"/>
                  <a:pt x="152" y="692"/>
                </a:cubicBezTo>
                <a:lnTo>
                  <a:pt x="772" y="140"/>
                </a:lnTo>
                <a:cubicBezTo>
                  <a:pt x="691" y="47"/>
                  <a:pt x="577" y="1"/>
                  <a:pt x="463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31"/>
          <p:cNvSpPr/>
          <p:nvPr/>
        </p:nvSpPr>
        <p:spPr>
          <a:xfrm>
            <a:off x="8229372" y="2187389"/>
            <a:ext cx="32264" cy="19126"/>
          </a:xfrm>
          <a:custGeom>
            <a:rect b="b" l="l" r="r" t="t"/>
            <a:pathLst>
              <a:path extrusionOk="0" h="504" w="864">
                <a:moveTo>
                  <a:pt x="408" y="1"/>
                </a:moveTo>
                <a:cubicBezTo>
                  <a:pt x="215" y="1"/>
                  <a:pt x="43" y="133"/>
                  <a:pt x="1" y="327"/>
                </a:cubicBezTo>
                <a:lnTo>
                  <a:pt x="815" y="503"/>
                </a:lnTo>
                <a:cubicBezTo>
                  <a:pt x="863" y="279"/>
                  <a:pt x="722" y="58"/>
                  <a:pt x="497" y="10"/>
                </a:cubicBezTo>
                <a:cubicBezTo>
                  <a:pt x="467" y="4"/>
                  <a:pt x="437" y="1"/>
                  <a:pt x="40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31"/>
          <p:cNvSpPr/>
          <p:nvPr/>
        </p:nvSpPr>
        <p:spPr>
          <a:xfrm>
            <a:off x="7858554" y="4465921"/>
            <a:ext cx="388155" cy="271294"/>
          </a:xfrm>
          <a:custGeom>
            <a:rect b="b" l="l" r="r" t="t"/>
            <a:pathLst>
              <a:path extrusionOk="0" h="4848" w="5611">
                <a:moveTo>
                  <a:pt x="5083" y="0"/>
                </a:moveTo>
                <a:cubicBezTo>
                  <a:pt x="5076" y="0"/>
                  <a:pt x="5068" y="1"/>
                  <a:pt x="5059" y="3"/>
                </a:cubicBezTo>
                <a:lnTo>
                  <a:pt x="5090" y="248"/>
                </a:lnTo>
                <a:cubicBezTo>
                  <a:pt x="4951" y="470"/>
                  <a:pt x="4446" y="593"/>
                  <a:pt x="3966" y="593"/>
                </a:cubicBezTo>
                <a:cubicBezTo>
                  <a:pt x="3685" y="593"/>
                  <a:pt x="3412" y="551"/>
                  <a:pt x="3225" y="461"/>
                </a:cubicBezTo>
                <a:cubicBezTo>
                  <a:pt x="3225" y="461"/>
                  <a:pt x="2345" y="1920"/>
                  <a:pt x="2028" y="2269"/>
                </a:cubicBezTo>
                <a:cubicBezTo>
                  <a:pt x="1538" y="2807"/>
                  <a:pt x="997" y="3234"/>
                  <a:pt x="418" y="3668"/>
                </a:cubicBezTo>
                <a:cubicBezTo>
                  <a:pt x="332" y="3734"/>
                  <a:pt x="239" y="3803"/>
                  <a:pt x="193" y="3899"/>
                </a:cubicBezTo>
                <a:cubicBezTo>
                  <a:pt x="118" y="4058"/>
                  <a:pt x="1" y="4448"/>
                  <a:pt x="718" y="4699"/>
                </a:cubicBezTo>
                <a:cubicBezTo>
                  <a:pt x="996" y="4797"/>
                  <a:pt x="1302" y="4848"/>
                  <a:pt x="1610" y="4848"/>
                </a:cubicBezTo>
                <a:cubicBezTo>
                  <a:pt x="2080" y="4848"/>
                  <a:pt x="2554" y="4731"/>
                  <a:pt x="2942" y="4489"/>
                </a:cubicBezTo>
                <a:cubicBezTo>
                  <a:pt x="3532" y="4117"/>
                  <a:pt x="3559" y="3348"/>
                  <a:pt x="4114" y="2910"/>
                </a:cubicBezTo>
                <a:cubicBezTo>
                  <a:pt x="4528" y="2582"/>
                  <a:pt x="5045" y="2500"/>
                  <a:pt x="5380" y="2075"/>
                </a:cubicBezTo>
                <a:cubicBezTo>
                  <a:pt x="5610" y="1779"/>
                  <a:pt x="5552" y="1386"/>
                  <a:pt x="5432" y="896"/>
                </a:cubicBezTo>
                <a:cubicBezTo>
                  <a:pt x="5303" y="391"/>
                  <a:pt x="5241" y="0"/>
                  <a:pt x="508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31"/>
          <p:cNvSpPr/>
          <p:nvPr/>
        </p:nvSpPr>
        <p:spPr>
          <a:xfrm>
            <a:off x="7924618" y="4380750"/>
            <a:ext cx="288954" cy="294070"/>
          </a:xfrm>
          <a:custGeom>
            <a:rect b="b" l="l" r="r" t="t"/>
            <a:pathLst>
              <a:path extrusionOk="0" h="5255" w="4177">
                <a:moveTo>
                  <a:pt x="3925" y="1"/>
                </a:moveTo>
                <a:lnTo>
                  <a:pt x="2122" y="129"/>
                </a:lnTo>
                <a:cubicBezTo>
                  <a:pt x="2122" y="129"/>
                  <a:pt x="2222" y="1073"/>
                  <a:pt x="2263" y="1439"/>
                </a:cubicBezTo>
                <a:cubicBezTo>
                  <a:pt x="2300" y="1808"/>
                  <a:pt x="2173" y="2142"/>
                  <a:pt x="2001" y="2421"/>
                </a:cubicBezTo>
                <a:cubicBezTo>
                  <a:pt x="1714" y="2881"/>
                  <a:pt x="1277" y="3567"/>
                  <a:pt x="1073" y="3791"/>
                </a:cubicBezTo>
                <a:cubicBezTo>
                  <a:pt x="911" y="3966"/>
                  <a:pt x="742" y="4128"/>
                  <a:pt x="573" y="4283"/>
                </a:cubicBezTo>
                <a:lnTo>
                  <a:pt x="573" y="4291"/>
                </a:lnTo>
                <a:cubicBezTo>
                  <a:pt x="1" y="4873"/>
                  <a:pt x="21" y="4994"/>
                  <a:pt x="256" y="5149"/>
                </a:cubicBezTo>
                <a:cubicBezTo>
                  <a:pt x="355" y="5215"/>
                  <a:pt x="482" y="5255"/>
                  <a:pt x="637" y="5255"/>
                </a:cubicBezTo>
                <a:cubicBezTo>
                  <a:pt x="840" y="5255"/>
                  <a:pt x="1093" y="5186"/>
                  <a:pt x="1394" y="5018"/>
                </a:cubicBezTo>
                <a:cubicBezTo>
                  <a:pt x="1925" y="4718"/>
                  <a:pt x="2673" y="3538"/>
                  <a:pt x="3259" y="3032"/>
                </a:cubicBezTo>
                <a:cubicBezTo>
                  <a:pt x="3845" y="2529"/>
                  <a:pt x="4176" y="2170"/>
                  <a:pt x="4135" y="1770"/>
                </a:cubicBezTo>
                <a:lnTo>
                  <a:pt x="3925" y="1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31"/>
          <p:cNvSpPr/>
          <p:nvPr/>
        </p:nvSpPr>
        <p:spPr>
          <a:xfrm>
            <a:off x="8254869" y="4586570"/>
            <a:ext cx="382759" cy="275995"/>
          </a:xfrm>
          <a:custGeom>
            <a:rect b="b" l="l" r="r" t="t"/>
            <a:pathLst>
              <a:path extrusionOk="0" h="4932" w="5533">
                <a:moveTo>
                  <a:pt x="5070" y="0"/>
                </a:moveTo>
                <a:cubicBezTo>
                  <a:pt x="5066" y="0"/>
                  <a:pt x="5061" y="1"/>
                  <a:pt x="5057" y="2"/>
                </a:cubicBezTo>
                <a:lnTo>
                  <a:pt x="5057" y="209"/>
                </a:lnTo>
                <a:cubicBezTo>
                  <a:pt x="4919" y="364"/>
                  <a:pt x="4540" y="512"/>
                  <a:pt x="4109" y="530"/>
                </a:cubicBezTo>
                <a:cubicBezTo>
                  <a:pt x="4089" y="531"/>
                  <a:pt x="4067" y="531"/>
                  <a:pt x="4043" y="531"/>
                </a:cubicBezTo>
                <a:cubicBezTo>
                  <a:pt x="3738" y="531"/>
                  <a:pt x="3158" y="470"/>
                  <a:pt x="3161" y="274"/>
                </a:cubicBezTo>
                <a:lnTo>
                  <a:pt x="3161" y="2"/>
                </a:lnTo>
                <a:cubicBezTo>
                  <a:pt x="3054" y="323"/>
                  <a:pt x="2558" y="1692"/>
                  <a:pt x="1805" y="2378"/>
                </a:cubicBezTo>
                <a:cubicBezTo>
                  <a:pt x="1205" y="2922"/>
                  <a:pt x="392" y="3554"/>
                  <a:pt x="182" y="4160"/>
                </a:cubicBezTo>
                <a:cubicBezTo>
                  <a:pt x="1" y="4696"/>
                  <a:pt x="937" y="4932"/>
                  <a:pt x="1569" y="4932"/>
                </a:cubicBezTo>
                <a:cubicBezTo>
                  <a:pt x="1685" y="4932"/>
                  <a:pt x="1791" y="4924"/>
                  <a:pt x="1878" y="4908"/>
                </a:cubicBezTo>
                <a:cubicBezTo>
                  <a:pt x="2526" y="4792"/>
                  <a:pt x="3368" y="4426"/>
                  <a:pt x="3826" y="3864"/>
                </a:cubicBezTo>
                <a:cubicBezTo>
                  <a:pt x="4146" y="3468"/>
                  <a:pt x="4350" y="2998"/>
                  <a:pt x="4581" y="2688"/>
                </a:cubicBezTo>
                <a:cubicBezTo>
                  <a:pt x="4808" y="2378"/>
                  <a:pt x="5340" y="2029"/>
                  <a:pt x="5464" y="1671"/>
                </a:cubicBezTo>
                <a:cubicBezTo>
                  <a:pt x="5533" y="1474"/>
                  <a:pt x="5450" y="1040"/>
                  <a:pt x="5354" y="675"/>
                </a:cubicBezTo>
                <a:cubicBezTo>
                  <a:pt x="5271" y="353"/>
                  <a:pt x="5178" y="0"/>
                  <a:pt x="507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31"/>
          <p:cNvSpPr/>
          <p:nvPr/>
        </p:nvSpPr>
        <p:spPr>
          <a:xfrm>
            <a:off x="8314845" y="4499609"/>
            <a:ext cx="289854" cy="285620"/>
          </a:xfrm>
          <a:custGeom>
            <a:rect b="b" l="l" r="r" t="t"/>
            <a:pathLst>
              <a:path extrusionOk="0" h="5104" w="4190">
                <a:moveTo>
                  <a:pt x="2294" y="1"/>
                </a:moveTo>
                <a:lnTo>
                  <a:pt x="2294" y="1083"/>
                </a:lnTo>
                <a:cubicBezTo>
                  <a:pt x="2294" y="1425"/>
                  <a:pt x="2224" y="1766"/>
                  <a:pt x="2094" y="2081"/>
                </a:cubicBezTo>
                <a:cubicBezTo>
                  <a:pt x="1863" y="2635"/>
                  <a:pt x="1463" y="3449"/>
                  <a:pt x="938" y="3928"/>
                </a:cubicBezTo>
                <a:cubicBezTo>
                  <a:pt x="770" y="4083"/>
                  <a:pt x="583" y="4245"/>
                  <a:pt x="397" y="4411"/>
                </a:cubicBezTo>
                <a:cubicBezTo>
                  <a:pt x="0" y="4873"/>
                  <a:pt x="208" y="5104"/>
                  <a:pt x="722" y="5104"/>
                </a:cubicBezTo>
                <a:cubicBezTo>
                  <a:pt x="810" y="5104"/>
                  <a:pt x="907" y="5097"/>
                  <a:pt x="1011" y="5084"/>
                </a:cubicBezTo>
                <a:cubicBezTo>
                  <a:pt x="1763" y="4980"/>
                  <a:pt x="2394" y="4398"/>
                  <a:pt x="2725" y="3938"/>
                </a:cubicBezTo>
                <a:cubicBezTo>
                  <a:pt x="3217" y="3256"/>
                  <a:pt x="4090" y="2208"/>
                  <a:pt x="4180" y="1815"/>
                </a:cubicBezTo>
                <a:lnTo>
                  <a:pt x="4190" y="1807"/>
                </a:lnTo>
                <a:lnTo>
                  <a:pt x="4190" y="1763"/>
                </a:lnTo>
                <a:lnTo>
                  <a:pt x="4190" y="1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31"/>
          <p:cNvSpPr/>
          <p:nvPr/>
        </p:nvSpPr>
        <p:spPr>
          <a:xfrm>
            <a:off x="7907255" y="2926135"/>
            <a:ext cx="773059" cy="1602135"/>
          </a:xfrm>
          <a:custGeom>
            <a:rect b="b" l="l" r="r" t="t"/>
            <a:pathLst>
              <a:path extrusionOk="0" h="28630" w="11175">
                <a:moveTo>
                  <a:pt x="1300" y="1"/>
                </a:moveTo>
                <a:cubicBezTo>
                  <a:pt x="1300" y="1"/>
                  <a:pt x="0" y="13972"/>
                  <a:pt x="100" y="15109"/>
                </a:cubicBezTo>
                <a:cubicBezTo>
                  <a:pt x="269" y="17016"/>
                  <a:pt x="2373" y="26585"/>
                  <a:pt x="2373" y="26585"/>
                </a:cubicBezTo>
                <a:cubicBezTo>
                  <a:pt x="2567" y="26613"/>
                  <a:pt x="2746" y="26625"/>
                  <a:pt x="2911" y="26625"/>
                </a:cubicBezTo>
                <a:cubicBezTo>
                  <a:pt x="3801" y="26625"/>
                  <a:pt x="4262" y="26274"/>
                  <a:pt x="4262" y="26274"/>
                </a:cubicBezTo>
                <a:cubicBezTo>
                  <a:pt x="4262" y="26274"/>
                  <a:pt x="4424" y="19413"/>
                  <a:pt x="4273" y="17827"/>
                </a:cubicBezTo>
                <a:cubicBezTo>
                  <a:pt x="4176" y="16823"/>
                  <a:pt x="3555" y="15469"/>
                  <a:pt x="3555" y="15469"/>
                </a:cubicBezTo>
                <a:lnTo>
                  <a:pt x="5172" y="7603"/>
                </a:lnTo>
                <a:cubicBezTo>
                  <a:pt x="5172" y="7603"/>
                  <a:pt x="5741" y="13131"/>
                  <a:pt x="6038" y="15482"/>
                </a:cubicBezTo>
                <a:cubicBezTo>
                  <a:pt x="6379" y="18179"/>
                  <a:pt x="8186" y="28426"/>
                  <a:pt x="8186" y="28426"/>
                </a:cubicBezTo>
                <a:cubicBezTo>
                  <a:pt x="8500" y="28577"/>
                  <a:pt x="8799" y="28630"/>
                  <a:pt x="9064" y="28630"/>
                </a:cubicBezTo>
                <a:cubicBezTo>
                  <a:pt x="9675" y="28630"/>
                  <a:pt x="10102" y="28350"/>
                  <a:pt x="10102" y="28350"/>
                </a:cubicBezTo>
                <a:cubicBezTo>
                  <a:pt x="10102" y="28350"/>
                  <a:pt x="10775" y="21543"/>
                  <a:pt x="10513" y="18833"/>
                </a:cubicBezTo>
                <a:cubicBezTo>
                  <a:pt x="10293" y="16540"/>
                  <a:pt x="9696" y="15517"/>
                  <a:pt x="9651" y="14996"/>
                </a:cubicBezTo>
                <a:cubicBezTo>
                  <a:pt x="9651" y="14996"/>
                  <a:pt x="11175" y="3680"/>
                  <a:pt x="9706" y="470"/>
                </a:cubicBezTo>
                <a:lnTo>
                  <a:pt x="130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31"/>
          <p:cNvSpPr/>
          <p:nvPr/>
        </p:nvSpPr>
        <p:spPr>
          <a:xfrm>
            <a:off x="8028868" y="3133018"/>
            <a:ext cx="236241" cy="606439"/>
          </a:xfrm>
          <a:custGeom>
            <a:rect b="b" l="l" r="r" t="t"/>
            <a:pathLst>
              <a:path extrusionOk="0" h="10837" w="3415">
                <a:moveTo>
                  <a:pt x="1" y="0"/>
                </a:moveTo>
                <a:cubicBezTo>
                  <a:pt x="1" y="0"/>
                  <a:pt x="963" y="1196"/>
                  <a:pt x="2390" y="1586"/>
                </a:cubicBezTo>
                <a:lnTo>
                  <a:pt x="2924" y="3885"/>
                </a:lnTo>
                <a:lnTo>
                  <a:pt x="1987" y="10837"/>
                </a:lnTo>
                <a:lnTo>
                  <a:pt x="3414" y="3906"/>
                </a:lnTo>
                <a:lnTo>
                  <a:pt x="2935" y="1279"/>
                </a:lnTo>
                <a:cubicBezTo>
                  <a:pt x="2935" y="1279"/>
                  <a:pt x="917" y="862"/>
                  <a:pt x="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31"/>
          <p:cNvSpPr/>
          <p:nvPr/>
        </p:nvSpPr>
        <p:spPr>
          <a:xfrm>
            <a:off x="8514282" y="2666203"/>
            <a:ext cx="234996" cy="275043"/>
          </a:xfrm>
          <a:custGeom>
            <a:rect b="b" l="l" r="r" t="t"/>
            <a:pathLst>
              <a:path extrusionOk="0" h="4915" w="3397">
                <a:moveTo>
                  <a:pt x="2645" y="1"/>
                </a:moveTo>
                <a:lnTo>
                  <a:pt x="0" y="812"/>
                </a:lnTo>
                <a:lnTo>
                  <a:pt x="473" y="3125"/>
                </a:lnTo>
                <a:lnTo>
                  <a:pt x="2700" y="4914"/>
                </a:lnTo>
                <a:cubicBezTo>
                  <a:pt x="3396" y="4773"/>
                  <a:pt x="3342" y="3928"/>
                  <a:pt x="3328" y="3718"/>
                </a:cubicBezTo>
                <a:cubicBezTo>
                  <a:pt x="3310" y="3508"/>
                  <a:pt x="2917" y="1259"/>
                  <a:pt x="2645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31"/>
          <p:cNvSpPr/>
          <p:nvPr/>
        </p:nvSpPr>
        <p:spPr>
          <a:xfrm>
            <a:off x="7837525" y="2323170"/>
            <a:ext cx="346718" cy="387803"/>
          </a:xfrm>
          <a:custGeom>
            <a:rect b="b" l="l" r="r" t="t"/>
            <a:pathLst>
              <a:path extrusionOk="0" h="6930" w="5012">
                <a:moveTo>
                  <a:pt x="5012" y="0"/>
                </a:moveTo>
                <a:lnTo>
                  <a:pt x="5012" y="0"/>
                </a:lnTo>
                <a:cubicBezTo>
                  <a:pt x="3774" y="14"/>
                  <a:pt x="2408" y="466"/>
                  <a:pt x="1939" y="1434"/>
                </a:cubicBezTo>
                <a:cubicBezTo>
                  <a:pt x="1470" y="2407"/>
                  <a:pt x="1" y="5435"/>
                  <a:pt x="1" y="5435"/>
                </a:cubicBezTo>
                <a:cubicBezTo>
                  <a:pt x="1" y="5435"/>
                  <a:pt x="1024" y="6930"/>
                  <a:pt x="2659" y="6930"/>
                </a:cubicBezTo>
                <a:cubicBezTo>
                  <a:pt x="2717" y="6930"/>
                  <a:pt x="2776" y="6928"/>
                  <a:pt x="2835" y="6924"/>
                </a:cubicBezTo>
                <a:lnTo>
                  <a:pt x="5012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31"/>
          <p:cNvSpPr/>
          <p:nvPr/>
        </p:nvSpPr>
        <p:spPr>
          <a:xfrm>
            <a:off x="7971866" y="2323170"/>
            <a:ext cx="624811" cy="686182"/>
          </a:xfrm>
          <a:custGeom>
            <a:rect b="b" l="l" r="r" t="t"/>
            <a:pathLst>
              <a:path extrusionOk="0" h="12262" w="9032">
                <a:moveTo>
                  <a:pt x="3248" y="0"/>
                </a:moveTo>
                <a:cubicBezTo>
                  <a:pt x="1552" y="0"/>
                  <a:pt x="700" y="1679"/>
                  <a:pt x="249" y="3466"/>
                </a:cubicBezTo>
                <a:cubicBezTo>
                  <a:pt x="0" y="4428"/>
                  <a:pt x="218" y="6186"/>
                  <a:pt x="301" y="7744"/>
                </a:cubicBezTo>
                <a:cubicBezTo>
                  <a:pt x="380" y="9207"/>
                  <a:pt x="325" y="10489"/>
                  <a:pt x="366" y="10776"/>
                </a:cubicBezTo>
                <a:cubicBezTo>
                  <a:pt x="966" y="11587"/>
                  <a:pt x="2708" y="12261"/>
                  <a:pt x="4720" y="12261"/>
                </a:cubicBezTo>
                <a:cubicBezTo>
                  <a:pt x="6036" y="12261"/>
                  <a:pt x="7467" y="11973"/>
                  <a:pt x="8772" y="11245"/>
                </a:cubicBezTo>
                <a:cubicBezTo>
                  <a:pt x="8055" y="9841"/>
                  <a:pt x="7441" y="8352"/>
                  <a:pt x="7441" y="8352"/>
                </a:cubicBezTo>
                <a:lnTo>
                  <a:pt x="8755" y="4552"/>
                </a:lnTo>
                <a:cubicBezTo>
                  <a:pt x="9031" y="3759"/>
                  <a:pt x="9024" y="2879"/>
                  <a:pt x="8665" y="2125"/>
                </a:cubicBezTo>
                <a:cubicBezTo>
                  <a:pt x="8193" y="1128"/>
                  <a:pt x="7300" y="359"/>
                  <a:pt x="6176" y="86"/>
                </a:cubicBezTo>
                <a:lnTo>
                  <a:pt x="3248" y="0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31"/>
          <p:cNvSpPr/>
          <p:nvPr/>
        </p:nvSpPr>
        <p:spPr>
          <a:xfrm>
            <a:off x="8433207" y="2327982"/>
            <a:ext cx="282936" cy="435369"/>
          </a:xfrm>
          <a:custGeom>
            <a:rect b="b" l="l" r="r" t="t"/>
            <a:pathLst>
              <a:path extrusionOk="0" h="7780" w="4090">
                <a:moveTo>
                  <a:pt x="0" y="0"/>
                </a:moveTo>
                <a:lnTo>
                  <a:pt x="717" y="5724"/>
                </a:lnTo>
                <a:lnTo>
                  <a:pt x="1300" y="7779"/>
                </a:lnTo>
                <a:cubicBezTo>
                  <a:pt x="1306" y="7779"/>
                  <a:pt x="1312" y="7779"/>
                  <a:pt x="1319" y="7779"/>
                </a:cubicBezTo>
                <a:cubicBezTo>
                  <a:pt x="3172" y="7779"/>
                  <a:pt x="4089" y="6714"/>
                  <a:pt x="4089" y="6714"/>
                </a:cubicBezTo>
                <a:cubicBezTo>
                  <a:pt x="4089" y="6714"/>
                  <a:pt x="3924" y="5772"/>
                  <a:pt x="3344" y="3062"/>
                </a:cubicBezTo>
                <a:cubicBezTo>
                  <a:pt x="2776" y="387"/>
                  <a:pt x="1124" y="159"/>
                  <a:pt x="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31"/>
          <p:cNvSpPr/>
          <p:nvPr/>
        </p:nvSpPr>
        <p:spPr>
          <a:xfrm>
            <a:off x="8490693" y="2754171"/>
            <a:ext cx="11483" cy="26693"/>
          </a:xfrm>
          <a:custGeom>
            <a:rect b="b" l="l" r="r" t="t"/>
            <a:pathLst>
              <a:path extrusionOk="0" h="477" w="166">
                <a:moveTo>
                  <a:pt x="166" y="1"/>
                </a:moveTo>
                <a:lnTo>
                  <a:pt x="0" y="477"/>
                </a:lnTo>
                <a:lnTo>
                  <a:pt x="0" y="477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31"/>
          <p:cNvSpPr/>
          <p:nvPr/>
        </p:nvSpPr>
        <p:spPr>
          <a:xfrm>
            <a:off x="8468210" y="2608900"/>
            <a:ext cx="43789" cy="171965"/>
          </a:xfrm>
          <a:custGeom>
            <a:rect b="b" l="l" r="r" t="t"/>
            <a:pathLst>
              <a:path extrusionOk="0" h="3073" w="633">
                <a:moveTo>
                  <a:pt x="21" y="1"/>
                </a:moveTo>
                <a:cubicBezTo>
                  <a:pt x="21" y="1"/>
                  <a:pt x="1" y="1712"/>
                  <a:pt x="325" y="3073"/>
                </a:cubicBezTo>
                <a:lnTo>
                  <a:pt x="491" y="2597"/>
                </a:lnTo>
                <a:lnTo>
                  <a:pt x="632" y="2191"/>
                </a:lnTo>
                <a:cubicBezTo>
                  <a:pt x="632" y="2191"/>
                  <a:pt x="252" y="983"/>
                  <a:pt x="21" y="1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31"/>
          <p:cNvSpPr/>
          <p:nvPr/>
        </p:nvSpPr>
        <p:spPr>
          <a:xfrm>
            <a:off x="8034125" y="1903696"/>
            <a:ext cx="477878" cy="532515"/>
          </a:xfrm>
          <a:custGeom>
            <a:rect b="b" l="l" r="r" t="t"/>
            <a:pathLst>
              <a:path extrusionOk="0" h="9516" w="6908">
                <a:moveTo>
                  <a:pt x="997" y="1"/>
                </a:moveTo>
                <a:cubicBezTo>
                  <a:pt x="552" y="262"/>
                  <a:pt x="1" y="1383"/>
                  <a:pt x="55" y="3734"/>
                </a:cubicBezTo>
                <a:cubicBezTo>
                  <a:pt x="101" y="5724"/>
                  <a:pt x="749" y="6217"/>
                  <a:pt x="1073" y="6358"/>
                </a:cubicBezTo>
                <a:cubicBezTo>
                  <a:pt x="1195" y="6412"/>
                  <a:pt x="1361" y="6433"/>
                  <a:pt x="1552" y="6433"/>
                </a:cubicBezTo>
                <a:cubicBezTo>
                  <a:pt x="1866" y="6433"/>
                  <a:pt x="2250" y="6376"/>
                  <a:pt x="2628" y="6314"/>
                </a:cubicBezTo>
                <a:lnTo>
                  <a:pt x="2628" y="7507"/>
                </a:lnTo>
                <a:cubicBezTo>
                  <a:pt x="2628" y="7507"/>
                  <a:pt x="1786" y="8483"/>
                  <a:pt x="1842" y="9031"/>
                </a:cubicBezTo>
                <a:cubicBezTo>
                  <a:pt x="1871" y="9339"/>
                  <a:pt x="2251" y="9516"/>
                  <a:pt x="2718" y="9516"/>
                </a:cubicBezTo>
                <a:cubicBezTo>
                  <a:pt x="3081" y="9516"/>
                  <a:pt x="3496" y="9409"/>
                  <a:pt x="3838" y="9175"/>
                </a:cubicBezTo>
                <a:cubicBezTo>
                  <a:pt x="4624" y="8637"/>
                  <a:pt x="5131" y="7824"/>
                  <a:pt x="5131" y="7824"/>
                </a:cubicBezTo>
                <a:lnTo>
                  <a:pt x="5131" y="4934"/>
                </a:lnTo>
                <a:cubicBezTo>
                  <a:pt x="5131" y="4934"/>
                  <a:pt x="5339" y="5212"/>
                  <a:pt x="5700" y="5212"/>
                </a:cubicBezTo>
                <a:cubicBezTo>
                  <a:pt x="5846" y="5212"/>
                  <a:pt x="6017" y="5166"/>
                  <a:pt x="6210" y="5038"/>
                </a:cubicBezTo>
                <a:cubicBezTo>
                  <a:pt x="6882" y="4593"/>
                  <a:pt x="6907" y="3489"/>
                  <a:pt x="6517" y="3093"/>
                </a:cubicBezTo>
                <a:cubicBezTo>
                  <a:pt x="6363" y="2936"/>
                  <a:pt x="6139" y="2861"/>
                  <a:pt x="5914" y="2861"/>
                </a:cubicBezTo>
                <a:cubicBezTo>
                  <a:pt x="5570" y="2861"/>
                  <a:pt x="5225" y="3038"/>
                  <a:pt x="5131" y="3369"/>
                </a:cubicBezTo>
                <a:cubicBezTo>
                  <a:pt x="5131" y="3369"/>
                  <a:pt x="5124" y="3370"/>
                  <a:pt x="5109" y="3370"/>
                </a:cubicBezTo>
                <a:cubicBezTo>
                  <a:pt x="4958" y="3370"/>
                  <a:pt x="4046" y="3341"/>
                  <a:pt x="2869" y="2697"/>
                </a:cubicBezTo>
                <a:cubicBezTo>
                  <a:pt x="1580" y="1987"/>
                  <a:pt x="1083" y="773"/>
                  <a:pt x="997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31"/>
          <p:cNvSpPr/>
          <p:nvPr/>
        </p:nvSpPr>
        <p:spPr>
          <a:xfrm>
            <a:off x="8191364" y="2070792"/>
            <a:ext cx="35557" cy="28987"/>
          </a:xfrm>
          <a:custGeom>
            <a:rect b="b" l="l" r="r" t="t"/>
            <a:pathLst>
              <a:path extrusionOk="0" h="518" w="514">
                <a:moveTo>
                  <a:pt x="257" y="0"/>
                </a:moveTo>
                <a:cubicBezTo>
                  <a:pt x="124" y="0"/>
                  <a:pt x="13" y="108"/>
                  <a:pt x="7" y="249"/>
                </a:cubicBezTo>
                <a:cubicBezTo>
                  <a:pt x="0" y="390"/>
                  <a:pt x="103" y="514"/>
                  <a:pt x="244" y="518"/>
                </a:cubicBezTo>
                <a:cubicBezTo>
                  <a:pt x="248" y="518"/>
                  <a:pt x="252" y="518"/>
                  <a:pt x="256" y="518"/>
                </a:cubicBezTo>
                <a:cubicBezTo>
                  <a:pt x="389" y="518"/>
                  <a:pt x="500" y="410"/>
                  <a:pt x="506" y="273"/>
                </a:cubicBezTo>
                <a:cubicBezTo>
                  <a:pt x="513" y="128"/>
                  <a:pt x="406" y="7"/>
                  <a:pt x="269" y="0"/>
                </a:cubicBezTo>
                <a:cubicBezTo>
                  <a:pt x="265" y="0"/>
                  <a:pt x="261" y="0"/>
                  <a:pt x="25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31"/>
          <p:cNvSpPr/>
          <p:nvPr/>
        </p:nvSpPr>
        <p:spPr>
          <a:xfrm>
            <a:off x="8146953" y="2179074"/>
            <a:ext cx="43443" cy="22944"/>
          </a:xfrm>
          <a:custGeom>
            <a:rect b="b" l="l" r="r" t="t"/>
            <a:pathLst>
              <a:path extrusionOk="0" h="410" w="628">
                <a:moveTo>
                  <a:pt x="580" y="0"/>
                </a:moveTo>
                <a:lnTo>
                  <a:pt x="1" y="186"/>
                </a:lnTo>
                <a:cubicBezTo>
                  <a:pt x="40" y="322"/>
                  <a:pt x="161" y="409"/>
                  <a:pt x="291" y="409"/>
                </a:cubicBezTo>
                <a:cubicBezTo>
                  <a:pt x="319" y="409"/>
                  <a:pt x="348" y="405"/>
                  <a:pt x="376" y="396"/>
                </a:cubicBezTo>
                <a:cubicBezTo>
                  <a:pt x="539" y="344"/>
                  <a:pt x="628" y="169"/>
                  <a:pt x="580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31"/>
          <p:cNvSpPr/>
          <p:nvPr/>
        </p:nvSpPr>
        <p:spPr>
          <a:xfrm>
            <a:off x="8043395" y="2014161"/>
            <a:ext cx="41368" cy="27532"/>
          </a:xfrm>
          <a:custGeom>
            <a:rect b="b" l="l" r="r" t="t"/>
            <a:pathLst>
              <a:path extrusionOk="0" h="492" w="598">
                <a:moveTo>
                  <a:pt x="347" y="1"/>
                </a:moveTo>
                <a:cubicBezTo>
                  <a:pt x="289" y="1"/>
                  <a:pt x="230" y="18"/>
                  <a:pt x="177" y="54"/>
                </a:cubicBezTo>
                <a:cubicBezTo>
                  <a:pt x="39" y="150"/>
                  <a:pt x="1" y="347"/>
                  <a:pt x="91" y="492"/>
                </a:cubicBezTo>
                <a:lnTo>
                  <a:pt x="597" y="140"/>
                </a:lnTo>
                <a:cubicBezTo>
                  <a:pt x="539" y="49"/>
                  <a:pt x="445" y="1"/>
                  <a:pt x="34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31"/>
          <p:cNvSpPr/>
          <p:nvPr/>
        </p:nvSpPr>
        <p:spPr>
          <a:xfrm>
            <a:off x="8057231" y="2060551"/>
            <a:ext cx="35626" cy="29211"/>
          </a:xfrm>
          <a:custGeom>
            <a:rect b="b" l="l" r="r" t="t"/>
            <a:pathLst>
              <a:path extrusionOk="0" h="522" w="515">
                <a:moveTo>
                  <a:pt x="261" y="0"/>
                </a:moveTo>
                <a:cubicBezTo>
                  <a:pt x="125" y="0"/>
                  <a:pt x="15" y="111"/>
                  <a:pt x="8" y="249"/>
                </a:cubicBezTo>
                <a:cubicBezTo>
                  <a:pt x="1" y="394"/>
                  <a:pt x="108" y="514"/>
                  <a:pt x="246" y="521"/>
                </a:cubicBezTo>
                <a:cubicBezTo>
                  <a:pt x="250" y="521"/>
                  <a:pt x="255" y="521"/>
                  <a:pt x="259" y="521"/>
                </a:cubicBezTo>
                <a:cubicBezTo>
                  <a:pt x="391" y="521"/>
                  <a:pt x="501" y="413"/>
                  <a:pt x="507" y="273"/>
                </a:cubicBezTo>
                <a:cubicBezTo>
                  <a:pt x="515" y="128"/>
                  <a:pt x="411" y="8"/>
                  <a:pt x="273" y="0"/>
                </a:cubicBezTo>
                <a:cubicBezTo>
                  <a:pt x="269" y="0"/>
                  <a:pt x="265" y="0"/>
                  <a:pt x="26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31"/>
          <p:cNvSpPr/>
          <p:nvPr/>
        </p:nvSpPr>
        <p:spPr>
          <a:xfrm>
            <a:off x="8081788" y="2066539"/>
            <a:ext cx="57832" cy="84388"/>
          </a:xfrm>
          <a:custGeom>
            <a:rect b="b" l="l" r="r" t="t"/>
            <a:pathLst>
              <a:path extrusionOk="0" h="1508" w="836">
                <a:moveTo>
                  <a:pt x="835" y="0"/>
                </a:moveTo>
                <a:lnTo>
                  <a:pt x="1" y="1262"/>
                </a:lnTo>
                <a:lnTo>
                  <a:pt x="794" y="1507"/>
                </a:lnTo>
                <a:lnTo>
                  <a:pt x="835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31"/>
          <p:cNvSpPr/>
          <p:nvPr/>
        </p:nvSpPr>
        <p:spPr>
          <a:xfrm>
            <a:off x="8215922" y="2201961"/>
            <a:ext cx="149562" cy="77281"/>
          </a:xfrm>
          <a:custGeom>
            <a:rect b="b" l="l" r="r" t="t"/>
            <a:pathLst>
              <a:path extrusionOk="0" h="1381" w="2162">
                <a:moveTo>
                  <a:pt x="2162" y="1"/>
                </a:moveTo>
                <a:lnTo>
                  <a:pt x="2162" y="1"/>
                </a:lnTo>
                <a:cubicBezTo>
                  <a:pt x="1958" y="522"/>
                  <a:pt x="641" y="898"/>
                  <a:pt x="0" y="984"/>
                </a:cubicBezTo>
                <a:lnTo>
                  <a:pt x="0" y="1380"/>
                </a:lnTo>
                <a:cubicBezTo>
                  <a:pt x="0" y="1380"/>
                  <a:pt x="1307" y="1001"/>
                  <a:pt x="1700" y="663"/>
                </a:cubicBezTo>
                <a:cubicBezTo>
                  <a:pt x="2096" y="328"/>
                  <a:pt x="2161" y="1"/>
                  <a:pt x="2162" y="1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31"/>
          <p:cNvSpPr/>
          <p:nvPr/>
        </p:nvSpPr>
        <p:spPr>
          <a:xfrm>
            <a:off x="7490741" y="2601010"/>
            <a:ext cx="651514" cy="612090"/>
          </a:xfrm>
          <a:custGeom>
            <a:rect b="b" l="l" r="r" t="t"/>
            <a:pathLst>
              <a:path extrusionOk="0" h="10938" w="9418">
                <a:moveTo>
                  <a:pt x="1" y="0"/>
                </a:moveTo>
                <a:lnTo>
                  <a:pt x="2507" y="8931"/>
                </a:lnTo>
                <a:lnTo>
                  <a:pt x="9417" y="10938"/>
                </a:lnTo>
                <a:lnTo>
                  <a:pt x="7273" y="1918"/>
                </a:lnTo>
                <a:lnTo>
                  <a:pt x="1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31"/>
          <p:cNvSpPr/>
          <p:nvPr/>
        </p:nvSpPr>
        <p:spPr>
          <a:xfrm>
            <a:off x="7822582" y="2950981"/>
            <a:ext cx="260938" cy="64802"/>
          </a:xfrm>
          <a:custGeom>
            <a:rect b="b" l="l" r="r" t="t"/>
            <a:pathLst>
              <a:path extrusionOk="0" h="1158" w="3772">
                <a:moveTo>
                  <a:pt x="0" y="1"/>
                </a:moveTo>
                <a:lnTo>
                  <a:pt x="0" y="1"/>
                </a:lnTo>
                <a:cubicBezTo>
                  <a:pt x="31" y="239"/>
                  <a:pt x="524" y="688"/>
                  <a:pt x="1362" y="963"/>
                </a:cubicBezTo>
                <a:cubicBezTo>
                  <a:pt x="1828" y="1118"/>
                  <a:pt x="2414" y="1158"/>
                  <a:pt x="2892" y="1158"/>
                </a:cubicBezTo>
                <a:cubicBezTo>
                  <a:pt x="3391" y="1158"/>
                  <a:pt x="3772" y="1115"/>
                  <a:pt x="3772" y="1115"/>
                </a:cubicBezTo>
                <a:lnTo>
                  <a:pt x="3641" y="667"/>
                </a:lnTo>
                <a:lnTo>
                  <a:pt x="0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31"/>
          <p:cNvSpPr/>
          <p:nvPr/>
        </p:nvSpPr>
        <p:spPr>
          <a:xfrm>
            <a:off x="7774297" y="2812705"/>
            <a:ext cx="926840" cy="192558"/>
          </a:xfrm>
          <a:custGeom>
            <a:rect b="b" l="l" r="r" t="t"/>
            <a:pathLst>
              <a:path extrusionOk="0" h="3441" w="13398">
                <a:moveTo>
                  <a:pt x="3661" y="0"/>
                </a:moveTo>
                <a:cubicBezTo>
                  <a:pt x="3634" y="0"/>
                  <a:pt x="3618" y="3"/>
                  <a:pt x="3618" y="3"/>
                </a:cubicBezTo>
                <a:cubicBezTo>
                  <a:pt x="3618" y="3"/>
                  <a:pt x="3787" y="721"/>
                  <a:pt x="3843" y="952"/>
                </a:cubicBezTo>
                <a:cubicBezTo>
                  <a:pt x="3879" y="1103"/>
                  <a:pt x="3294" y="1236"/>
                  <a:pt x="2671" y="1236"/>
                </a:cubicBezTo>
                <a:cubicBezTo>
                  <a:pt x="2344" y="1236"/>
                  <a:pt x="2007" y="1199"/>
                  <a:pt x="1742" y="1111"/>
                </a:cubicBezTo>
                <a:cubicBezTo>
                  <a:pt x="1586" y="1057"/>
                  <a:pt x="1415" y="1030"/>
                  <a:pt x="1248" y="1030"/>
                </a:cubicBezTo>
                <a:cubicBezTo>
                  <a:pt x="595" y="1030"/>
                  <a:pt x="0" y="1440"/>
                  <a:pt x="550" y="2272"/>
                </a:cubicBezTo>
                <a:cubicBezTo>
                  <a:pt x="1239" y="3320"/>
                  <a:pt x="2581" y="3441"/>
                  <a:pt x="3512" y="3441"/>
                </a:cubicBezTo>
                <a:cubicBezTo>
                  <a:pt x="3770" y="3441"/>
                  <a:pt x="4229" y="3424"/>
                  <a:pt x="4677" y="3366"/>
                </a:cubicBezTo>
                <a:cubicBezTo>
                  <a:pt x="4977" y="3324"/>
                  <a:pt x="5277" y="3296"/>
                  <a:pt x="5581" y="3272"/>
                </a:cubicBezTo>
                <a:cubicBezTo>
                  <a:pt x="7487" y="3138"/>
                  <a:pt x="12528" y="2565"/>
                  <a:pt x="13397" y="2296"/>
                </a:cubicBezTo>
                <a:lnTo>
                  <a:pt x="11170" y="507"/>
                </a:lnTo>
                <a:cubicBezTo>
                  <a:pt x="11170" y="507"/>
                  <a:pt x="6246" y="1383"/>
                  <a:pt x="5667" y="1431"/>
                </a:cubicBezTo>
                <a:cubicBezTo>
                  <a:pt x="5638" y="1433"/>
                  <a:pt x="5609" y="1434"/>
                  <a:pt x="5580" y="1434"/>
                </a:cubicBezTo>
                <a:cubicBezTo>
                  <a:pt x="5027" y="1434"/>
                  <a:pt x="4435" y="1037"/>
                  <a:pt x="4225" y="500"/>
                </a:cubicBezTo>
                <a:cubicBezTo>
                  <a:pt x="4049" y="46"/>
                  <a:pt x="3768" y="0"/>
                  <a:pt x="3661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32"/>
          <p:cNvSpPr/>
          <p:nvPr/>
        </p:nvSpPr>
        <p:spPr>
          <a:xfrm>
            <a:off x="654400" y="331600"/>
            <a:ext cx="7663200" cy="471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32"/>
          <p:cNvSpPr/>
          <p:nvPr/>
        </p:nvSpPr>
        <p:spPr>
          <a:xfrm>
            <a:off x="826400" y="245624"/>
            <a:ext cx="7663200" cy="4622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32"/>
          <p:cNvSpPr txBox="1"/>
          <p:nvPr>
            <p:ph idx="4294967295" type="ctrTitle"/>
          </p:nvPr>
        </p:nvSpPr>
        <p:spPr>
          <a:xfrm>
            <a:off x="2237175" y="407795"/>
            <a:ext cx="46692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path is different</a:t>
            </a:r>
            <a:endParaRPr/>
          </a:p>
        </p:txBody>
      </p:sp>
      <p:grpSp>
        <p:nvGrpSpPr>
          <p:cNvPr id="1062" name="Google Shape;1062;p32"/>
          <p:cNvGrpSpPr/>
          <p:nvPr/>
        </p:nvGrpSpPr>
        <p:grpSpPr>
          <a:xfrm>
            <a:off x="1729257" y="1154484"/>
            <a:ext cx="5505681" cy="3390439"/>
            <a:chOff x="1397225" y="1410350"/>
            <a:chExt cx="4786300" cy="2774500"/>
          </a:xfrm>
        </p:grpSpPr>
        <p:grpSp>
          <p:nvGrpSpPr>
            <p:cNvPr id="1063" name="Google Shape;1063;p32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1064" name="Google Shape;1064;p32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rect b="b" l="l" r="r" t="t"/>
                <a:pathLst>
                  <a:path extrusionOk="0" h="1810" w="2286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65" name="Google Shape;1065;p32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rect b="b" l="l" r="r" t="t"/>
                <a:pathLst>
                  <a:path extrusionOk="0" h="2596" w="3139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6" name="Google Shape;1066;p32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1067" name="Google Shape;1067;p32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rect b="b" l="l" r="r" t="t"/>
                <a:pathLst>
                  <a:path extrusionOk="0" h="2607" w="241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1068" name="Google Shape;1068;p32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069" name="Google Shape;1069;p32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rect b="b" l="l" r="r" t="t"/>
                  <a:pathLst>
                    <a:path extrusionOk="0" h="20400" w="61835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E4897B"/>
                </a:solidFill>
                <a:ln cap="flat" cmpd="sng" w="9525">
                  <a:solidFill>
                    <a:srgbClr val="E8505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070" name="Google Shape;1070;p32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rect b="b" l="l" r="r" t="t"/>
                  <a:pathLst>
                    <a:path extrusionOk="0" h="2951" w="2324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E4897B"/>
                </a:solidFill>
                <a:ln cap="flat" cmpd="sng" w="9525">
                  <a:solidFill>
                    <a:srgbClr val="E8505B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" name="Google Shape;1071;p32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rect b="b" l="l" r="r" t="t"/>
                  <a:pathLst>
                    <a:path extrusionOk="0" h="4164" w="4688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E4897B"/>
                </a:solidFill>
                <a:ln cap="flat" cmpd="sng" w="9525">
                  <a:solidFill>
                    <a:srgbClr val="E8505B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" name="Google Shape;1072;p32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rect b="b" l="l" r="r" t="t"/>
                  <a:pathLst>
                    <a:path extrusionOk="0" h="9856" w="5232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E4897B"/>
                </a:solidFill>
                <a:ln cap="flat" cmpd="sng" w="9525">
                  <a:solidFill>
                    <a:srgbClr val="E8505B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" name="Google Shape;1073;p32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rect b="b" l="l" r="r" t="t"/>
                  <a:pathLst>
                    <a:path extrusionOk="0" h="40698" w="76079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E4897B"/>
                </a:solidFill>
                <a:ln cap="flat" cmpd="sng" w="9525">
                  <a:solidFill>
                    <a:srgbClr val="E8505B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" name="Google Shape;1074;p32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rect b="b" l="l" r="r" t="t"/>
                  <a:pathLst>
                    <a:path extrusionOk="0" h="8350" w="3767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E4897B"/>
                </a:solidFill>
                <a:ln cap="flat" cmpd="sng" w="9525">
                  <a:solidFill>
                    <a:srgbClr val="E8505B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75" name="Google Shape;1075;p32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1076" name="Google Shape;1076;p32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rect b="b" l="l" r="r" t="t"/>
                <a:pathLst>
                  <a:path extrusionOk="0" h="2048" w="3762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77" name="Google Shape;1077;p32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rect b="b" l="l" r="r" t="t"/>
                <a:pathLst>
                  <a:path extrusionOk="0" h="3809" w="3474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8" name="Google Shape;1078;p32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1079" name="Google Shape;1079;p32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rect b="b" l="l" r="r" t="t"/>
                <a:pathLst>
                  <a:path extrusionOk="0" h="2572" w="4358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80" name="Google Shape;1080;p32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rect b="b" l="l" r="r" t="t"/>
                <a:pathLst>
                  <a:path extrusionOk="0" h="148" w="105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32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rect b="b" l="l" r="r" t="t"/>
                <a:pathLst>
                  <a:path extrusionOk="0" h="1675" w="901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32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rect b="b" l="l" r="r" t="t"/>
                <a:pathLst>
                  <a:path extrusionOk="0" h="168" w="252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32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rect b="b" l="l" r="r" t="t"/>
                <a:pathLst>
                  <a:path extrusionOk="0" h="64" w="63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32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rect b="b" l="l" r="r" t="t"/>
                <a:pathLst>
                  <a:path extrusionOk="0" h="7304" w="6571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5" name="Google Shape;1085;p32"/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1086" name="Google Shape;1086;p32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rect b="b" l="l" r="r" t="t"/>
                <a:pathLst>
                  <a:path extrusionOk="0" h="1466" w="2596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rect b="b" l="l" r="r" t="t"/>
                <a:pathLst>
                  <a:path extrusionOk="0" h="2072" w="3405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1088" name="Google Shape;1088;p32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1089" name="Google Shape;1089;p32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rect b="b" l="l" r="r" t="t"/>
                <a:pathLst>
                  <a:path extrusionOk="0" h="6278" w="6592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rect b="b" l="l" r="r" t="t"/>
                <a:pathLst>
                  <a:path extrusionOk="0" h="1762" w="2834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91" name="Google Shape;1091;p32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rect b="b" l="l" r="r" t="t"/>
                <a:pathLst>
                  <a:path extrusionOk="0" h="3596" w="319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1092" name="Google Shape;1092;p32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1093" name="Google Shape;1093;p32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rect b="b" l="l" r="r" t="t"/>
                <a:pathLst>
                  <a:path extrusionOk="0" h="3579" w="178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rect b="b" l="l" r="r" t="t"/>
                <a:pathLst>
                  <a:path extrusionOk="0" h="3738" w="1691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1095" name="Google Shape;1095;p32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1096" name="Google Shape;1096;p32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rect b="b" l="l" r="r" t="t"/>
                <a:pathLst>
                  <a:path extrusionOk="0" h="4968" w="4033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97" name="Google Shape;1097;p32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rect b="b" l="l" r="r" t="t"/>
                <a:pathLst>
                  <a:path extrusionOk="0" h="10295" w="5713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8" name="Google Shape;1098;p32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1099" name="Google Shape;1099;p32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1100" name="Google Shape;1100;p32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101" name="Google Shape;1101;p32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E4897B"/>
                </a:solidFill>
                <a:ln cap="flat" cmpd="sng" w="9525">
                  <a:solidFill>
                    <a:srgbClr val="E8505B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" name="Google Shape;1102;p32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E4897B"/>
                </a:solidFill>
                <a:ln cap="flat" cmpd="sng" w="9525">
                  <a:solidFill>
                    <a:srgbClr val="E8505B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03" name="Google Shape;1103;p32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1104" name="Google Shape;1104;p32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105" name="Google Shape;1105;p32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6" name="Google Shape;1106;p32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1107" name="Google Shape;1107;p32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108" name="Google Shape;1108;p32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9" name="Google Shape;1109;p32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1110" name="Google Shape;1110;p32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rect b="b" l="l" r="r" t="t"/>
                <a:pathLst>
                  <a:path extrusionOk="0" h="6800" w="9137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111" name="Google Shape;1111;p32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rect b="b" l="l" r="r" t="t"/>
                <a:pathLst>
                  <a:path extrusionOk="0" h="7973" w="9166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12" name="Google Shape;1112;p32"/>
            <p:cNvSpPr/>
            <p:nvPr/>
          </p:nvSpPr>
          <p:spPr>
            <a:xfrm>
              <a:off x="2736350" y="2969700"/>
              <a:ext cx="39250" cy="12050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2668350" y="2948250"/>
              <a:ext cx="55475" cy="36625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2980100" y="1451675"/>
              <a:ext cx="608375" cy="778925"/>
            </a:xfrm>
            <a:custGeom>
              <a:rect b="b" l="l" r="r" t="t"/>
              <a:pathLst>
                <a:path extrusionOk="0" h="31157" w="24335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5" name="Google Shape;1115;p32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1116" name="Google Shape;1116;p32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32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32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32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32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32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32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32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32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32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2" name="Google Shape;1132;p32"/>
            <p:cNvSpPr/>
            <p:nvPr/>
          </p:nvSpPr>
          <p:spPr>
            <a:xfrm>
              <a:off x="2577325" y="2970225"/>
              <a:ext cx="32450" cy="13100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2"/>
            <p:cNvSpPr/>
            <p:nvPr/>
          </p:nvSpPr>
          <p:spPr>
            <a:xfrm>
              <a:off x="2632250" y="2947725"/>
              <a:ext cx="41350" cy="29325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2"/>
            <p:cNvSpPr/>
            <p:nvPr/>
          </p:nvSpPr>
          <p:spPr>
            <a:xfrm>
              <a:off x="2485775" y="2895925"/>
              <a:ext cx="153825" cy="54950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2901125" y="4083350"/>
              <a:ext cx="39250" cy="22525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2"/>
            <p:cNvSpPr/>
            <p:nvPr/>
          </p:nvSpPr>
          <p:spPr>
            <a:xfrm>
              <a:off x="2506700" y="3102550"/>
              <a:ext cx="80075" cy="36650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2"/>
            <p:cNvSpPr/>
            <p:nvPr/>
          </p:nvSpPr>
          <p:spPr>
            <a:xfrm>
              <a:off x="2464350" y="3080075"/>
              <a:ext cx="48650" cy="45525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2"/>
            <p:cNvSpPr/>
            <p:nvPr/>
          </p:nvSpPr>
          <p:spPr>
            <a:xfrm>
              <a:off x="2438700" y="3020425"/>
              <a:ext cx="67500" cy="66975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2416725" y="3006825"/>
              <a:ext cx="91575" cy="46050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2404175" y="3031950"/>
              <a:ext cx="36125" cy="20925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2"/>
            <p:cNvSpPr/>
            <p:nvPr/>
          </p:nvSpPr>
          <p:spPr>
            <a:xfrm>
              <a:off x="2420400" y="2972825"/>
              <a:ext cx="16750" cy="36650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2"/>
            <p:cNvSpPr/>
            <p:nvPr/>
          </p:nvSpPr>
          <p:spPr>
            <a:xfrm>
              <a:off x="2374900" y="2981200"/>
              <a:ext cx="59650" cy="62800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2"/>
            <p:cNvSpPr/>
            <p:nvPr/>
          </p:nvSpPr>
          <p:spPr>
            <a:xfrm>
              <a:off x="2050050" y="2725400"/>
              <a:ext cx="412225" cy="305525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2"/>
            <p:cNvSpPr/>
            <p:nvPr/>
          </p:nvSpPr>
          <p:spPr>
            <a:xfrm>
              <a:off x="2916800" y="3161675"/>
              <a:ext cx="40825" cy="58600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2"/>
            <p:cNvSpPr/>
            <p:nvPr/>
          </p:nvSpPr>
          <p:spPr>
            <a:xfrm>
              <a:off x="2866075" y="3155900"/>
              <a:ext cx="58075" cy="63325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2816900" y="3119825"/>
              <a:ext cx="72725" cy="109350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2646900" y="3064375"/>
              <a:ext cx="192000" cy="172650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2561625" y="3060700"/>
              <a:ext cx="173700" cy="247450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2531825" y="3224950"/>
              <a:ext cx="85800" cy="94200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2"/>
            <p:cNvSpPr/>
            <p:nvPr/>
          </p:nvSpPr>
          <p:spPr>
            <a:xfrm>
              <a:off x="2527100" y="3246400"/>
              <a:ext cx="186250" cy="274650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2"/>
            <p:cNvSpPr/>
            <p:nvPr/>
          </p:nvSpPr>
          <p:spPr>
            <a:xfrm>
              <a:off x="2700250" y="3389200"/>
              <a:ext cx="179975" cy="200900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2"/>
            <p:cNvSpPr/>
            <p:nvPr/>
          </p:nvSpPr>
          <p:spPr>
            <a:xfrm>
              <a:off x="2809050" y="3531500"/>
              <a:ext cx="123475" cy="130275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2884375" y="3700450"/>
              <a:ext cx="73250" cy="83200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4" name="Google Shape;1154;p32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1155" name="Google Shape;1155;p32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32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57" name="Google Shape;1157;p32"/>
            <p:cNvSpPr/>
            <p:nvPr/>
          </p:nvSpPr>
          <p:spPr>
            <a:xfrm>
              <a:off x="5404100" y="2847275"/>
              <a:ext cx="26175" cy="61250"/>
            </a:xfrm>
            <a:custGeom>
              <a:rect b="b" l="l" r="r" t="t"/>
              <a:pathLst>
                <a:path extrusionOk="0" h="2450" w="1047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8" name="Google Shape;1158;p32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1159" name="Google Shape;1159;p32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rect b="b" l="l" r="r" t="t"/>
                <a:pathLst>
                  <a:path extrusionOk="0" h="2428" w="3579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32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rect b="b" l="l" r="r" t="t"/>
                <a:pathLst>
                  <a:path extrusionOk="0" h="734" w="859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32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rect b="b" l="l" r="r" t="t"/>
                <a:pathLst>
                  <a:path extrusionOk="0" h="1737" w="1571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32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rect b="b" l="l" r="r" t="t"/>
                <a:pathLst>
                  <a:path extrusionOk="0" h="5651" w="4102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63" name="Google Shape;1163;p32"/>
            <p:cNvSpPr/>
            <p:nvPr/>
          </p:nvSpPr>
          <p:spPr>
            <a:xfrm>
              <a:off x="5511350" y="2436650"/>
              <a:ext cx="175250" cy="307100"/>
            </a:xfrm>
            <a:custGeom>
              <a:rect b="b" l="l" r="r" t="t"/>
              <a:pathLst>
                <a:path extrusionOk="0" h="12284" w="701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5440200" y="2597250"/>
              <a:ext cx="60175" cy="83725"/>
            </a:xfrm>
            <a:custGeom>
              <a:rect b="b" l="l" r="r" t="t"/>
              <a:pathLst>
                <a:path extrusionOk="0" h="3349" w="2407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5410900" y="2501000"/>
              <a:ext cx="68550" cy="117725"/>
            </a:xfrm>
            <a:custGeom>
              <a:rect b="b" l="l" r="r" t="t"/>
              <a:pathLst>
                <a:path extrusionOk="0" h="4709" w="2742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2"/>
            <p:cNvSpPr/>
            <p:nvPr/>
          </p:nvSpPr>
          <p:spPr>
            <a:xfrm>
              <a:off x="4855375" y="2348250"/>
              <a:ext cx="444650" cy="209800"/>
            </a:xfrm>
            <a:custGeom>
              <a:rect b="b" l="l" r="r" t="t"/>
              <a:pathLst>
                <a:path extrusionOk="0" h="8392" w="17786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2"/>
            <p:cNvSpPr/>
            <p:nvPr/>
          </p:nvSpPr>
          <p:spPr>
            <a:xfrm>
              <a:off x="5730000" y="3287725"/>
              <a:ext cx="141250" cy="120875"/>
            </a:xfrm>
            <a:custGeom>
              <a:rect b="b" l="l" r="r" t="t"/>
              <a:pathLst>
                <a:path extrusionOk="0" h="4835" w="565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2"/>
            <p:cNvSpPr/>
            <p:nvPr/>
          </p:nvSpPr>
          <p:spPr>
            <a:xfrm>
              <a:off x="5413525" y="2961325"/>
              <a:ext cx="115100" cy="200900"/>
            </a:xfrm>
            <a:custGeom>
              <a:rect b="b" l="l" r="r" t="t"/>
              <a:pathLst>
                <a:path extrusionOk="0" h="8036" w="4604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2"/>
            <p:cNvSpPr/>
            <p:nvPr/>
          </p:nvSpPr>
          <p:spPr>
            <a:xfrm>
              <a:off x="5472625" y="3375600"/>
              <a:ext cx="56000" cy="29325"/>
            </a:xfrm>
            <a:custGeom>
              <a:rect b="b" l="l" r="r" t="t"/>
              <a:pathLst>
                <a:path extrusionOk="0" h="1173" w="224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0" name="Google Shape;1170;p32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1171" name="Google Shape;1171;p32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rect b="b" l="l" r="r" t="t"/>
                <a:pathLst>
                  <a:path extrusionOk="0" h="4312" w="3871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32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rect b="b" l="l" r="r" t="t"/>
                <a:pathLst>
                  <a:path extrusionOk="0" h="5253" w="5818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32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rect b="b" l="l" r="r" t="t"/>
                <a:pathLst>
                  <a:path extrusionOk="0" h="5190" w="5734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32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rect b="b" l="l" r="r" t="t"/>
                <a:pathLst>
                  <a:path extrusionOk="0" h="8872" w="17242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5" name="Google Shape;1175;p32"/>
            <p:cNvSpPr/>
            <p:nvPr/>
          </p:nvSpPr>
          <p:spPr>
            <a:xfrm>
              <a:off x="5139425" y="3145975"/>
              <a:ext cx="62800" cy="82150"/>
            </a:xfrm>
            <a:custGeom>
              <a:rect b="b" l="l" r="r" t="t"/>
              <a:pathLst>
                <a:path extrusionOk="0" h="3286" w="2512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2"/>
            <p:cNvSpPr/>
            <p:nvPr/>
          </p:nvSpPr>
          <p:spPr>
            <a:xfrm>
              <a:off x="5279075" y="3142825"/>
              <a:ext cx="137075" cy="92625"/>
            </a:xfrm>
            <a:custGeom>
              <a:rect b="b" l="l" r="r" t="t"/>
              <a:pathLst>
                <a:path extrusionOk="0" h="3705" w="5483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2"/>
            <p:cNvSpPr/>
            <p:nvPr/>
          </p:nvSpPr>
          <p:spPr>
            <a:xfrm>
              <a:off x="5150925" y="2887575"/>
              <a:ext cx="119300" cy="230700"/>
            </a:xfrm>
            <a:custGeom>
              <a:rect b="b" l="l" r="r" t="t"/>
              <a:pathLst>
                <a:path extrusionOk="0" h="9228" w="4772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2"/>
            <p:cNvSpPr/>
            <p:nvPr/>
          </p:nvSpPr>
          <p:spPr>
            <a:xfrm>
              <a:off x="5166625" y="3025150"/>
              <a:ext cx="75875" cy="65400"/>
            </a:xfrm>
            <a:custGeom>
              <a:rect b="b" l="l" r="r" t="t"/>
              <a:pathLst>
                <a:path extrusionOk="0" h="2616" w="3035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2"/>
            <p:cNvSpPr/>
            <p:nvPr/>
          </p:nvSpPr>
          <p:spPr>
            <a:xfrm>
              <a:off x="5123725" y="2903250"/>
              <a:ext cx="117200" cy="135525"/>
            </a:xfrm>
            <a:custGeom>
              <a:rect b="b" l="l" r="r" t="t"/>
              <a:pathLst>
                <a:path extrusionOk="0" h="5421" w="4688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2"/>
            <p:cNvSpPr/>
            <p:nvPr/>
          </p:nvSpPr>
          <p:spPr>
            <a:xfrm>
              <a:off x="5089200" y="2934650"/>
              <a:ext cx="121900" cy="227050"/>
            </a:xfrm>
            <a:custGeom>
              <a:rect b="b" l="l" r="r" t="t"/>
              <a:pathLst>
                <a:path extrusionOk="0" h="9082" w="4876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2"/>
            <p:cNvSpPr/>
            <p:nvPr/>
          </p:nvSpPr>
          <p:spPr>
            <a:xfrm>
              <a:off x="5009700" y="2810675"/>
              <a:ext cx="128175" cy="288250"/>
            </a:xfrm>
            <a:custGeom>
              <a:rect b="b" l="l" r="r" t="t"/>
              <a:pathLst>
                <a:path extrusionOk="0" h="11530" w="5127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2"/>
            <p:cNvSpPr/>
            <p:nvPr/>
          </p:nvSpPr>
          <p:spPr>
            <a:xfrm>
              <a:off x="4941700" y="2836825"/>
              <a:ext cx="74300" cy="95750"/>
            </a:xfrm>
            <a:custGeom>
              <a:rect b="b" l="l" r="r" t="t"/>
              <a:pathLst>
                <a:path extrusionOk="0" h="3830" w="2972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2"/>
            <p:cNvSpPr/>
            <p:nvPr/>
          </p:nvSpPr>
          <p:spPr>
            <a:xfrm>
              <a:off x="3787225" y="2293850"/>
              <a:ext cx="55475" cy="68025"/>
            </a:xfrm>
            <a:custGeom>
              <a:rect b="b" l="l" r="r" t="t"/>
              <a:pathLst>
                <a:path extrusionOk="0" h="2721" w="2219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2"/>
            <p:cNvSpPr/>
            <p:nvPr/>
          </p:nvSpPr>
          <p:spPr>
            <a:xfrm>
              <a:off x="3743300" y="1958025"/>
              <a:ext cx="290325" cy="337425"/>
            </a:xfrm>
            <a:custGeom>
              <a:rect b="b" l="l" r="r" t="t"/>
              <a:pathLst>
                <a:path extrusionOk="0" h="13497" w="11613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2"/>
            <p:cNvSpPr/>
            <p:nvPr/>
          </p:nvSpPr>
          <p:spPr>
            <a:xfrm>
              <a:off x="3823325" y="2021850"/>
              <a:ext cx="143875" cy="324875"/>
            </a:xfrm>
            <a:custGeom>
              <a:rect b="b" l="l" r="r" t="t"/>
              <a:pathLst>
                <a:path extrusionOk="0" h="12995" w="5755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2"/>
            <p:cNvSpPr/>
            <p:nvPr/>
          </p:nvSpPr>
          <p:spPr>
            <a:xfrm>
              <a:off x="3976075" y="2250975"/>
              <a:ext cx="57550" cy="52325"/>
            </a:xfrm>
            <a:custGeom>
              <a:rect b="b" l="l" r="r" t="t"/>
              <a:pathLst>
                <a:path extrusionOk="0" h="2093" w="2302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2"/>
            <p:cNvSpPr/>
            <p:nvPr/>
          </p:nvSpPr>
          <p:spPr>
            <a:xfrm>
              <a:off x="3949400" y="2288625"/>
              <a:ext cx="91550" cy="49725"/>
            </a:xfrm>
            <a:custGeom>
              <a:rect b="b" l="l" r="r" t="t"/>
              <a:pathLst>
                <a:path extrusionOk="0" h="1989" w="3662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2"/>
            <p:cNvSpPr/>
            <p:nvPr/>
          </p:nvSpPr>
          <p:spPr>
            <a:xfrm>
              <a:off x="3952525" y="2322625"/>
              <a:ext cx="71175" cy="52325"/>
            </a:xfrm>
            <a:custGeom>
              <a:rect b="b" l="l" r="r" t="t"/>
              <a:pathLst>
                <a:path extrusionOk="0" h="2093" w="2847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2"/>
            <p:cNvSpPr/>
            <p:nvPr/>
          </p:nvSpPr>
          <p:spPr>
            <a:xfrm>
              <a:off x="3986525" y="2326300"/>
              <a:ext cx="120875" cy="93650"/>
            </a:xfrm>
            <a:custGeom>
              <a:rect b="b" l="l" r="r" t="t"/>
              <a:pathLst>
                <a:path extrusionOk="0" h="3746" w="4835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2"/>
            <p:cNvSpPr/>
            <p:nvPr/>
          </p:nvSpPr>
          <p:spPr>
            <a:xfrm>
              <a:off x="3903350" y="2478500"/>
              <a:ext cx="83200" cy="53900"/>
            </a:xfrm>
            <a:custGeom>
              <a:rect b="b" l="l" r="r" t="t"/>
              <a:pathLst>
                <a:path extrusionOk="0" h="2156" w="3328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2"/>
            <p:cNvSpPr/>
            <p:nvPr/>
          </p:nvSpPr>
          <p:spPr>
            <a:xfrm>
              <a:off x="3910150" y="2462825"/>
              <a:ext cx="71700" cy="31400"/>
            </a:xfrm>
            <a:custGeom>
              <a:rect b="b" l="l" r="r" t="t"/>
              <a:pathLst>
                <a:path extrusionOk="0" h="1256" w="2868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2"/>
            <p:cNvSpPr/>
            <p:nvPr/>
          </p:nvSpPr>
          <p:spPr>
            <a:xfrm>
              <a:off x="3947825" y="2585750"/>
              <a:ext cx="27225" cy="52325"/>
            </a:xfrm>
            <a:custGeom>
              <a:rect b="b" l="l" r="r" t="t"/>
              <a:pathLst>
                <a:path extrusionOk="0" h="2093" w="1089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2"/>
            <p:cNvSpPr/>
            <p:nvPr/>
          </p:nvSpPr>
          <p:spPr>
            <a:xfrm>
              <a:off x="3934750" y="2566400"/>
              <a:ext cx="26175" cy="32975"/>
            </a:xfrm>
            <a:custGeom>
              <a:rect b="b" l="l" r="r" t="t"/>
              <a:pathLst>
                <a:path extrusionOk="0" h="1319" w="1047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2"/>
            <p:cNvSpPr/>
            <p:nvPr/>
          </p:nvSpPr>
          <p:spPr>
            <a:xfrm>
              <a:off x="3895525" y="2538675"/>
              <a:ext cx="54425" cy="47625"/>
            </a:xfrm>
            <a:custGeom>
              <a:rect b="b" l="l" r="r" t="t"/>
              <a:pathLst>
                <a:path extrusionOk="0" h="1905" w="2177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2"/>
            <p:cNvSpPr/>
            <p:nvPr/>
          </p:nvSpPr>
          <p:spPr>
            <a:xfrm>
              <a:off x="3865700" y="2510950"/>
              <a:ext cx="42400" cy="26700"/>
            </a:xfrm>
            <a:custGeom>
              <a:rect b="b" l="l" r="r" t="t"/>
              <a:pathLst>
                <a:path extrusionOk="0" h="1068" w="1696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2"/>
            <p:cNvSpPr/>
            <p:nvPr/>
          </p:nvSpPr>
          <p:spPr>
            <a:xfrm>
              <a:off x="3811300" y="2470650"/>
              <a:ext cx="99925" cy="48150"/>
            </a:xfrm>
            <a:custGeom>
              <a:rect b="b" l="l" r="r" t="t"/>
              <a:pathLst>
                <a:path extrusionOk="0" h="1926" w="3997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2"/>
            <p:cNvSpPr/>
            <p:nvPr/>
          </p:nvSpPr>
          <p:spPr>
            <a:xfrm>
              <a:off x="3867800" y="2355575"/>
              <a:ext cx="132350" cy="111450"/>
            </a:xfrm>
            <a:custGeom>
              <a:rect b="b" l="l" r="r" t="t"/>
              <a:pathLst>
                <a:path extrusionOk="0" h="4458" w="5294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2"/>
            <p:cNvSpPr/>
            <p:nvPr/>
          </p:nvSpPr>
          <p:spPr>
            <a:xfrm>
              <a:off x="3841625" y="2432475"/>
              <a:ext cx="105700" cy="46050"/>
            </a:xfrm>
            <a:custGeom>
              <a:rect b="b" l="l" r="r" t="t"/>
              <a:pathLst>
                <a:path extrusionOk="0" h="1842" w="4228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2"/>
            <p:cNvSpPr/>
            <p:nvPr/>
          </p:nvSpPr>
          <p:spPr>
            <a:xfrm>
              <a:off x="3759500" y="2356100"/>
              <a:ext cx="120350" cy="143875"/>
            </a:xfrm>
            <a:custGeom>
              <a:rect b="b" l="l" r="r" t="t"/>
              <a:pathLst>
                <a:path extrusionOk="0" h="5755" w="4814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2"/>
            <p:cNvSpPr/>
            <p:nvPr/>
          </p:nvSpPr>
          <p:spPr>
            <a:xfrm>
              <a:off x="3727600" y="2387500"/>
              <a:ext cx="51800" cy="47100"/>
            </a:xfrm>
            <a:custGeom>
              <a:rect b="b" l="l" r="r" t="t"/>
              <a:pathLst>
                <a:path extrusionOk="0" h="1884" w="2072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2"/>
            <p:cNvSpPr/>
            <p:nvPr/>
          </p:nvSpPr>
          <p:spPr>
            <a:xfrm>
              <a:off x="3722900" y="2426200"/>
              <a:ext cx="40825" cy="35075"/>
            </a:xfrm>
            <a:custGeom>
              <a:rect b="b" l="l" r="r" t="t"/>
              <a:pathLst>
                <a:path extrusionOk="0" h="1403" w="1633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2"/>
            <p:cNvSpPr/>
            <p:nvPr/>
          </p:nvSpPr>
          <p:spPr>
            <a:xfrm>
              <a:off x="3758475" y="2449750"/>
              <a:ext cx="9950" cy="14125"/>
            </a:xfrm>
            <a:custGeom>
              <a:rect b="b" l="l" r="r" t="t"/>
              <a:pathLst>
                <a:path extrusionOk="0" h="565" w="398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2"/>
            <p:cNvSpPr/>
            <p:nvPr/>
          </p:nvSpPr>
          <p:spPr>
            <a:xfrm>
              <a:off x="3552375" y="2346700"/>
              <a:ext cx="58075" cy="76900"/>
            </a:xfrm>
            <a:custGeom>
              <a:rect b="b" l="l" r="r" t="t"/>
              <a:pathLst>
                <a:path extrusionOk="0" h="3076" w="2323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4" name="Google Shape;1204;p32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1205" name="Google Shape;1205;p32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rect b="b" l="l" r="r" t="t"/>
                <a:pathLst>
                  <a:path extrusionOk="0" h="7011" w="406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rect b="b" l="l" r="r" t="t"/>
                <a:pathLst>
                  <a:path extrusionOk="0" h="1005" w="1277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07" name="Google Shape;1207;p32"/>
            <p:cNvSpPr/>
            <p:nvPr/>
          </p:nvSpPr>
          <p:spPr>
            <a:xfrm>
              <a:off x="4300900" y="3419025"/>
              <a:ext cx="109875" cy="205600"/>
            </a:xfrm>
            <a:custGeom>
              <a:rect b="b" l="l" r="r" t="t"/>
              <a:pathLst>
                <a:path extrusionOk="0" h="8224" w="4395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8" name="Google Shape;1208;p32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1209" name="Google Shape;1209;p32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rect b="b" l="l" r="r" t="t"/>
                <a:pathLst>
                  <a:path extrusionOk="0" h="20611" w="23058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rect b="b" l="l" r="r" t="t"/>
                <a:pathLst>
                  <a:path extrusionOk="0" h="2847" w="2198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1" name="Google Shape;1211;p32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1212" name="Google Shape;1212;p32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rect b="b" l="l" r="r" t="t"/>
                <a:pathLst>
                  <a:path extrusionOk="0" h="5713" w="5818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32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rect b="b" l="l" r="r" t="t"/>
                <a:pathLst>
                  <a:path extrusionOk="0" h="6843" w="3286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14" name="Google Shape;1214;p32"/>
            <p:cNvSpPr/>
            <p:nvPr/>
          </p:nvSpPr>
          <p:spPr>
            <a:xfrm>
              <a:off x="3399625" y="2088800"/>
              <a:ext cx="127125" cy="77450"/>
            </a:xfrm>
            <a:custGeom>
              <a:rect b="b" l="l" r="r" t="t"/>
              <a:pathLst>
                <a:path extrusionOk="0" h="3098" w="5085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2"/>
            <p:cNvSpPr/>
            <p:nvPr/>
          </p:nvSpPr>
          <p:spPr>
            <a:xfrm>
              <a:off x="4616850" y="2275025"/>
              <a:ext cx="885625" cy="661225"/>
            </a:xfrm>
            <a:custGeom>
              <a:rect b="b" l="l" r="r" t="t"/>
              <a:pathLst>
                <a:path extrusionOk="0" h="26449" w="35425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2"/>
            <p:cNvSpPr/>
            <p:nvPr/>
          </p:nvSpPr>
          <p:spPr>
            <a:xfrm>
              <a:off x="5150925" y="2903250"/>
              <a:ext cx="1600" cy="2125"/>
            </a:xfrm>
            <a:custGeom>
              <a:rect b="b" l="l" r="r" t="t"/>
              <a:pathLst>
                <a:path extrusionOk="0" h="85" w="64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2"/>
            <p:cNvSpPr/>
            <p:nvPr/>
          </p:nvSpPr>
          <p:spPr>
            <a:xfrm>
              <a:off x="5134200" y="2918425"/>
              <a:ext cx="2625" cy="2650"/>
            </a:xfrm>
            <a:custGeom>
              <a:rect b="b" l="l" r="r" t="t"/>
              <a:pathLst>
                <a:path extrusionOk="0" h="106" w="105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2"/>
            <p:cNvSpPr/>
            <p:nvPr/>
          </p:nvSpPr>
          <p:spPr>
            <a:xfrm>
              <a:off x="4608475" y="2660550"/>
              <a:ext cx="5275" cy="1600"/>
            </a:xfrm>
            <a:custGeom>
              <a:rect b="b" l="l" r="r" t="t"/>
              <a:pathLst>
                <a:path extrusionOk="0" h="64" w="211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4302475" y="2310075"/>
              <a:ext cx="547700" cy="287725"/>
            </a:xfrm>
            <a:custGeom>
              <a:rect b="b" l="l" r="r" t="t"/>
              <a:pathLst>
                <a:path extrusionOk="0" h="11509" w="21908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4443200" y="2520875"/>
              <a:ext cx="231750" cy="144400"/>
            </a:xfrm>
            <a:custGeom>
              <a:rect b="b" l="l" r="r" t="t"/>
              <a:pathLst>
                <a:path extrusionOk="0" h="5776" w="927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4401875" y="2571100"/>
              <a:ext cx="207150" cy="130275"/>
            </a:xfrm>
            <a:custGeom>
              <a:rect b="b" l="l" r="r" t="t"/>
              <a:pathLst>
                <a:path extrusionOk="0" h="5211" w="8286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2" name="Google Shape;1222;p32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1223" name="Google Shape;1223;p32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rect b="b" l="l" r="r" t="t"/>
                <a:pathLst>
                  <a:path extrusionOk="0" h="273" w="85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rect b="b" l="l" r="r" t="t"/>
                <a:pathLst>
                  <a:path extrusionOk="0" h="2135" w="1257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rect b="b" l="l" r="r" t="t"/>
                <a:pathLst>
                  <a:path extrusionOk="0" h="189" w="21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rect b="b" l="l" r="r" t="t"/>
                <a:pathLst>
                  <a:path extrusionOk="0" h="252" w="315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27" name="Google Shape;1227;p32"/>
            <p:cNvSpPr/>
            <p:nvPr/>
          </p:nvSpPr>
          <p:spPr>
            <a:xfrm>
              <a:off x="4663400" y="2731150"/>
              <a:ext cx="405425" cy="396025"/>
            </a:xfrm>
            <a:custGeom>
              <a:rect b="b" l="l" r="r" t="t"/>
              <a:pathLst>
                <a:path extrusionOk="0" h="15841" w="16217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2"/>
            <p:cNvSpPr/>
            <p:nvPr/>
          </p:nvSpPr>
          <p:spPr>
            <a:xfrm>
              <a:off x="4822425" y="2778250"/>
              <a:ext cx="119300" cy="63825"/>
            </a:xfrm>
            <a:custGeom>
              <a:rect b="b" l="l" r="r" t="t"/>
              <a:pathLst>
                <a:path extrusionOk="0" h="2553" w="4772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2"/>
            <p:cNvSpPr/>
            <p:nvPr/>
          </p:nvSpPr>
          <p:spPr>
            <a:xfrm>
              <a:off x="4547800" y="2671000"/>
              <a:ext cx="200375" cy="220775"/>
            </a:xfrm>
            <a:custGeom>
              <a:rect b="b" l="l" r="r" t="t"/>
              <a:pathLst>
                <a:path extrusionOk="0" h="8831" w="8015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2"/>
            <p:cNvSpPr/>
            <p:nvPr/>
          </p:nvSpPr>
          <p:spPr>
            <a:xfrm>
              <a:off x="4533150" y="2640675"/>
              <a:ext cx="191475" cy="159550"/>
            </a:xfrm>
            <a:custGeom>
              <a:rect b="b" l="l" r="r" t="t"/>
              <a:pathLst>
                <a:path extrusionOk="0" h="6382" w="7659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2"/>
            <p:cNvSpPr/>
            <p:nvPr/>
          </p:nvSpPr>
          <p:spPr>
            <a:xfrm>
              <a:off x="3978150" y="2401100"/>
              <a:ext cx="237525" cy="148050"/>
            </a:xfrm>
            <a:custGeom>
              <a:rect b="b" l="l" r="r" t="t"/>
              <a:pathLst>
                <a:path extrusionOk="0" h="5922" w="9501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4036750" y="2474325"/>
              <a:ext cx="49725" cy="55475"/>
            </a:xfrm>
            <a:custGeom>
              <a:rect b="b" l="l" r="r" t="t"/>
              <a:pathLst>
                <a:path extrusionOk="0" h="2219" w="1989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3957250" y="2483750"/>
              <a:ext cx="127650" cy="81625"/>
            </a:xfrm>
            <a:custGeom>
              <a:rect b="b" l="l" r="r" t="t"/>
              <a:pathLst>
                <a:path extrusionOk="0" h="3265" w="5106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3989150" y="2555400"/>
              <a:ext cx="83725" cy="52850"/>
            </a:xfrm>
            <a:custGeom>
              <a:rect b="b" l="l" r="r" t="t"/>
              <a:pathLst>
                <a:path extrusionOk="0" h="2114" w="3349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5" name="Google Shape;1235;p32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1236" name="Google Shape;1236;p32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rect b="b" l="l" r="r" t="t"/>
                <a:pathLst>
                  <a:path extrusionOk="0" h="252" w="189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rect b="b" l="l" r="r" t="t"/>
                <a:pathLst>
                  <a:path extrusionOk="0" h="127" w="106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32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rect b="b" l="l" r="r" t="t"/>
                <a:pathLst>
                  <a:path extrusionOk="0" h="2428" w="3139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32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rect b="b" l="l" r="r" t="t"/>
                <a:pathLst>
                  <a:path extrusionOk="0" h="210" w="147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0" name="Google Shape;1240;p32"/>
            <p:cNvSpPr/>
            <p:nvPr/>
          </p:nvSpPr>
          <p:spPr>
            <a:xfrm>
              <a:off x="3799775" y="2577900"/>
              <a:ext cx="14675" cy="29325"/>
            </a:xfrm>
            <a:custGeom>
              <a:rect b="b" l="l" r="r" t="t"/>
              <a:pathLst>
                <a:path extrusionOk="0" h="1173" w="587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2"/>
            <p:cNvSpPr/>
            <p:nvPr/>
          </p:nvSpPr>
          <p:spPr>
            <a:xfrm>
              <a:off x="3567525" y="2564825"/>
              <a:ext cx="160625" cy="134450"/>
            </a:xfrm>
            <a:custGeom>
              <a:rect b="b" l="l" r="r" t="t"/>
              <a:pathLst>
                <a:path extrusionOk="0" h="5378" w="6425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2"/>
            <p:cNvSpPr/>
            <p:nvPr/>
          </p:nvSpPr>
          <p:spPr>
            <a:xfrm>
              <a:off x="4298300" y="2628625"/>
              <a:ext cx="25125" cy="19925"/>
            </a:xfrm>
            <a:custGeom>
              <a:rect b="b" l="l" r="r" t="t"/>
              <a:pathLst>
                <a:path extrusionOk="0" h="797" w="1005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4292025" y="2631250"/>
              <a:ext cx="295050" cy="237500"/>
            </a:xfrm>
            <a:custGeom>
              <a:rect b="b" l="l" r="r" t="t"/>
              <a:pathLst>
                <a:path extrusionOk="0" h="9500" w="11802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2"/>
            <p:cNvSpPr/>
            <p:nvPr/>
          </p:nvSpPr>
          <p:spPr>
            <a:xfrm>
              <a:off x="4277375" y="2602475"/>
              <a:ext cx="51800" cy="43975"/>
            </a:xfrm>
            <a:custGeom>
              <a:rect b="b" l="l" r="r" t="t"/>
              <a:pathLst>
                <a:path extrusionOk="0" h="1759" w="2072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2"/>
            <p:cNvSpPr/>
            <p:nvPr/>
          </p:nvSpPr>
          <p:spPr>
            <a:xfrm>
              <a:off x="4044600" y="2592025"/>
              <a:ext cx="260525" cy="107250"/>
            </a:xfrm>
            <a:custGeom>
              <a:rect b="b" l="l" r="r" t="t"/>
              <a:pathLst>
                <a:path extrusionOk="0" h="4290" w="10421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2"/>
            <p:cNvSpPr/>
            <p:nvPr/>
          </p:nvSpPr>
          <p:spPr>
            <a:xfrm>
              <a:off x="4041450" y="2592550"/>
              <a:ext cx="39775" cy="35075"/>
            </a:xfrm>
            <a:custGeom>
              <a:rect b="b" l="l" r="r" t="t"/>
              <a:pathLst>
                <a:path extrusionOk="0" h="1403" w="1591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2"/>
            <p:cNvSpPr/>
            <p:nvPr/>
          </p:nvSpPr>
          <p:spPr>
            <a:xfrm>
              <a:off x="4231325" y="2673625"/>
              <a:ext cx="139700" cy="134450"/>
            </a:xfrm>
            <a:custGeom>
              <a:rect b="b" l="l" r="r" t="t"/>
              <a:pathLst>
                <a:path extrusionOk="0" h="5378" w="5588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2"/>
            <p:cNvSpPr/>
            <p:nvPr/>
          </p:nvSpPr>
          <p:spPr>
            <a:xfrm>
              <a:off x="4345375" y="2791325"/>
              <a:ext cx="25125" cy="25650"/>
            </a:xfrm>
            <a:custGeom>
              <a:rect b="b" l="l" r="r" t="t"/>
              <a:pathLst>
                <a:path extrusionOk="0" h="1026" w="1005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2"/>
            <p:cNvSpPr/>
            <p:nvPr/>
          </p:nvSpPr>
          <p:spPr>
            <a:xfrm>
              <a:off x="4136125" y="2704475"/>
              <a:ext cx="32475" cy="18350"/>
            </a:xfrm>
            <a:custGeom>
              <a:rect b="b" l="l" r="r" t="t"/>
              <a:pathLst>
                <a:path extrusionOk="0" h="734" w="1299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2"/>
            <p:cNvSpPr/>
            <p:nvPr/>
          </p:nvSpPr>
          <p:spPr>
            <a:xfrm>
              <a:off x="4184250" y="2677275"/>
              <a:ext cx="90000" cy="80075"/>
            </a:xfrm>
            <a:custGeom>
              <a:rect b="b" l="l" r="r" t="t"/>
              <a:pathLst>
                <a:path extrusionOk="0" h="3203" w="360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2"/>
            <p:cNvSpPr/>
            <p:nvPr/>
          </p:nvSpPr>
          <p:spPr>
            <a:xfrm>
              <a:off x="4165950" y="2741625"/>
              <a:ext cx="22000" cy="63850"/>
            </a:xfrm>
            <a:custGeom>
              <a:rect b="b" l="l" r="r" t="t"/>
              <a:pathLst>
                <a:path extrusionOk="0" h="2554" w="88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2"/>
            <p:cNvSpPr/>
            <p:nvPr/>
          </p:nvSpPr>
          <p:spPr>
            <a:xfrm>
              <a:off x="4185300" y="2741625"/>
              <a:ext cx="5775" cy="13100"/>
            </a:xfrm>
            <a:custGeom>
              <a:rect b="b" l="l" r="r" t="t"/>
              <a:pathLst>
                <a:path extrusionOk="0" h="524" w="231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2"/>
            <p:cNvSpPr/>
            <p:nvPr/>
          </p:nvSpPr>
          <p:spPr>
            <a:xfrm>
              <a:off x="4179025" y="2755750"/>
              <a:ext cx="7875" cy="18325"/>
            </a:xfrm>
            <a:custGeom>
              <a:rect b="b" l="l" r="r" t="t"/>
              <a:pathLst>
                <a:path extrusionOk="0" h="733" w="315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2"/>
            <p:cNvSpPr/>
            <p:nvPr/>
          </p:nvSpPr>
          <p:spPr>
            <a:xfrm>
              <a:off x="4179025" y="2721750"/>
              <a:ext cx="18850" cy="23550"/>
            </a:xfrm>
            <a:custGeom>
              <a:rect b="b" l="l" r="r" t="t"/>
              <a:pathLst>
                <a:path extrusionOk="0" h="942" w="754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2"/>
            <p:cNvSpPr/>
            <p:nvPr/>
          </p:nvSpPr>
          <p:spPr>
            <a:xfrm>
              <a:off x="4180075" y="2740050"/>
              <a:ext cx="58075" cy="71700"/>
            </a:xfrm>
            <a:custGeom>
              <a:rect b="b" l="l" r="r" t="t"/>
              <a:pathLst>
                <a:path extrusionOk="0" h="2868" w="2323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2"/>
            <p:cNvSpPr/>
            <p:nvPr/>
          </p:nvSpPr>
          <p:spPr>
            <a:xfrm>
              <a:off x="4179025" y="2758875"/>
              <a:ext cx="299225" cy="252175"/>
            </a:xfrm>
            <a:custGeom>
              <a:rect b="b" l="l" r="r" t="t"/>
              <a:pathLst>
                <a:path extrusionOk="0" h="10087" w="11969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2"/>
            <p:cNvSpPr/>
            <p:nvPr/>
          </p:nvSpPr>
          <p:spPr>
            <a:xfrm>
              <a:off x="4409700" y="2852525"/>
              <a:ext cx="11025" cy="24075"/>
            </a:xfrm>
            <a:custGeom>
              <a:rect b="b" l="l" r="r" t="t"/>
              <a:pathLst>
                <a:path extrusionOk="0" h="963" w="441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2"/>
            <p:cNvSpPr/>
            <p:nvPr/>
          </p:nvSpPr>
          <p:spPr>
            <a:xfrm>
              <a:off x="4421225" y="2854100"/>
              <a:ext cx="69075" cy="54425"/>
            </a:xfrm>
            <a:custGeom>
              <a:rect b="b" l="l" r="r" t="t"/>
              <a:pathLst>
                <a:path extrusionOk="0" h="2177" w="2763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2"/>
            <p:cNvSpPr/>
            <p:nvPr/>
          </p:nvSpPr>
          <p:spPr>
            <a:xfrm>
              <a:off x="4434300" y="2866125"/>
              <a:ext cx="108300" cy="133400"/>
            </a:xfrm>
            <a:custGeom>
              <a:rect b="b" l="l" r="r" t="t"/>
              <a:pathLst>
                <a:path extrusionOk="0" h="5336" w="4332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2"/>
            <p:cNvSpPr/>
            <p:nvPr/>
          </p:nvSpPr>
          <p:spPr>
            <a:xfrm>
              <a:off x="4483475" y="2847275"/>
              <a:ext cx="5775" cy="13125"/>
            </a:xfrm>
            <a:custGeom>
              <a:rect b="b" l="l" r="r" t="t"/>
              <a:pathLst>
                <a:path extrusionOk="0" h="525" w="231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2"/>
            <p:cNvSpPr/>
            <p:nvPr/>
          </p:nvSpPr>
          <p:spPr>
            <a:xfrm>
              <a:off x="4300375" y="2959750"/>
              <a:ext cx="153825" cy="99925"/>
            </a:xfrm>
            <a:custGeom>
              <a:rect b="b" l="l" r="r" t="t"/>
              <a:pathLst>
                <a:path extrusionOk="0" h="3997" w="6153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2"/>
            <p:cNvSpPr/>
            <p:nvPr/>
          </p:nvSpPr>
          <p:spPr>
            <a:xfrm>
              <a:off x="4035700" y="2769350"/>
              <a:ext cx="180500" cy="151725"/>
            </a:xfrm>
            <a:custGeom>
              <a:rect b="b" l="l" r="r" t="t"/>
              <a:pathLst>
                <a:path extrusionOk="0" h="6069" w="722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2"/>
            <p:cNvSpPr/>
            <p:nvPr/>
          </p:nvSpPr>
          <p:spPr>
            <a:xfrm>
              <a:off x="4003800" y="2919475"/>
              <a:ext cx="238550" cy="273600"/>
            </a:xfrm>
            <a:custGeom>
              <a:rect b="b" l="l" r="r" t="t"/>
              <a:pathLst>
                <a:path extrusionOk="0" h="10944" w="9542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2"/>
            <p:cNvSpPr/>
            <p:nvPr/>
          </p:nvSpPr>
          <p:spPr>
            <a:xfrm>
              <a:off x="4166475" y="3025650"/>
              <a:ext cx="219725" cy="166900"/>
            </a:xfrm>
            <a:custGeom>
              <a:rect b="b" l="l" r="r" t="t"/>
              <a:pathLst>
                <a:path extrusionOk="0" h="6676" w="8789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2"/>
            <p:cNvSpPr/>
            <p:nvPr/>
          </p:nvSpPr>
          <p:spPr>
            <a:xfrm>
              <a:off x="4213550" y="2979100"/>
              <a:ext cx="96800" cy="85825"/>
            </a:xfrm>
            <a:custGeom>
              <a:rect b="b" l="l" r="r" t="t"/>
              <a:pathLst>
                <a:path extrusionOk="0" h="3433" w="3872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2"/>
            <p:cNvSpPr/>
            <p:nvPr/>
          </p:nvSpPr>
          <p:spPr>
            <a:xfrm>
              <a:off x="4292025" y="3059150"/>
              <a:ext cx="21975" cy="26175"/>
            </a:xfrm>
            <a:custGeom>
              <a:rect b="b" l="l" r="r" t="t"/>
              <a:pathLst>
                <a:path extrusionOk="0" h="1047" w="879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2"/>
            <p:cNvSpPr/>
            <p:nvPr/>
          </p:nvSpPr>
          <p:spPr>
            <a:xfrm>
              <a:off x="4282600" y="3069600"/>
              <a:ext cx="148050" cy="196175"/>
            </a:xfrm>
            <a:custGeom>
              <a:rect b="b" l="l" r="r" t="t"/>
              <a:pathLst>
                <a:path extrusionOk="0" h="7847" w="5922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2"/>
            <p:cNvSpPr/>
            <p:nvPr/>
          </p:nvSpPr>
          <p:spPr>
            <a:xfrm>
              <a:off x="4175375" y="3163750"/>
              <a:ext cx="121375" cy="147025"/>
            </a:xfrm>
            <a:custGeom>
              <a:rect b="b" l="l" r="r" t="t"/>
              <a:pathLst>
                <a:path extrusionOk="0" h="5881" w="4855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2"/>
            <p:cNvSpPr/>
            <p:nvPr/>
          </p:nvSpPr>
          <p:spPr>
            <a:xfrm>
              <a:off x="4145025" y="3258950"/>
              <a:ext cx="11000" cy="25"/>
            </a:xfrm>
            <a:custGeom>
              <a:rect b="b" l="l" r="r" t="t"/>
              <a:pathLst>
                <a:path extrusionOk="0" h="1" w="44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2"/>
            <p:cNvSpPr/>
            <p:nvPr/>
          </p:nvSpPr>
          <p:spPr>
            <a:xfrm>
              <a:off x="4115200" y="3182075"/>
              <a:ext cx="83725" cy="82675"/>
            </a:xfrm>
            <a:custGeom>
              <a:rect b="b" l="l" r="r" t="t"/>
              <a:pathLst>
                <a:path extrusionOk="0" h="3307" w="3349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2"/>
            <p:cNvSpPr/>
            <p:nvPr/>
          </p:nvSpPr>
          <p:spPr>
            <a:xfrm>
              <a:off x="3898125" y="3081625"/>
              <a:ext cx="188350" cy="127150"/>
            </a:xfrm>
            <a:custGeom>
              <a:rect b="b" l="l" r="r" t="t"/>
              <a:pathLst>
                <a:path extrusionOk="0" h="5086" w="7534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2"/>
            <p:cNvSpPr/>
            <p:nvPr/>
          </p:nvSpPr>
          <p:spPr>
            <a:xfrm>
              <a:off x="3821225" y="2747900"/>
              <a:ext cx="223400" cy="207700"/>
            </a:xfrm>
            <a:custGeom>
              <a:rect b="b" l="l" r="r" t="t"/>
              <a:pathLst>
                <a:path extrusionOk="0" h="8308" w="8936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2"/>
            <p:cNvSpPr/>
            <p:nvPr/>
          </p:nvSpPr>
          <p:spPr>
            <a:xfrm>
              <a:off x="3792975" y="2679900"/>
              <a:ext cx="57050" cy="111450"/>
            </a:xfrm>
            <a:custGeom>
              <a:rect b="b" l="l" r="r" t="t"/>
              <a:pathLst>
                <a:path extrusionOk="0" h="4458" w="2282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2"/>
            <p:cNvSpPr/>
            <p:nvPr/>
          </p:nvSpPr>
          <p:spPr>
            <a:xfrm>
              <a:off x="3568575" y="2683550"/>
              <a:ext cx="289825" cy="280400"/>
            </a:xfrm>
            <a:custGeom>
              <a:rect b="b" l="l" r="r" t="t"/>
              <a:pathLst>
                <a:path extrusionOk="0" h="11216" w="11593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2"/>
            <p:cNvSpPr/>
            <p:nvPr/>
          </p:nvSpPr>
          <p:spPr>
            <a:xfrm>
              <a:off x="3511050" y="2702400"/>
              <a:ext cx="167400" cy="132350"/>
            </a:xfrm>
            <a:custGeom>
              <a:rect b="b" l="l" r="r" t="t"/>
              <a:pathLst>
                <a:path extrusionOk="0" h="5294" w="6696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2"/>
            <p:cNvSpPr/>
            <p:nvPr/>
          </p:nvSpPr>
          <p:spPr>
            <a:xfrm>
              <a:off x="3450875" y="2834200"/>
              <a:ext cx="118775" cy="95225"/>
            </a:xfrm>
            <a:custGeom>
              <a:rect b="b" l="l" r="r" t="t"/>
              <a:pathLst>
                <a:path extrusionOk="0" h="3809" w="4751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2"/>
            <p:cNvSpPr/>
            <p:nvPr/>
          </p:nvSpPr>
          <p:spPr>
            <a:xfrm>
              <a:off x="3450375" y="2838400"/>
              <a:ext cx="170550" cy="187800"/>
            </a:xfrm>
            <a:custGeom>
              <a:rect b="b" l="l" r="r" t="t"/>
              <a:pathLst>
                <a:path extrusionOk="0" h="7512" w="6822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2"/>
            <p:cNvSpPr/>
            <p:nvPr/>
          </p:nvSpPr>
          <p:spPr>
            <a:xfrm>
              <a:off x="3518375" y="2873975"/>
              <a:ext cx="235400" cy="218150"/>
            </a:xfrm>
            <a:custGeom>
              <a:rect b="b" l="l" r="r" t="t"/>
              <a:pathLst>
                <a:path extrusionOk="0" h="8726" w="9416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2"/>
            <p:cNvSpPr/>
            <p:nvPr/>
          </p:nvSpPr>
          <p:spPr>
            <a:xfrm>
              <a:off x="3617750" y="3020950"/>
              <a:ext cx="108825" cy="79025"/>
            </a:xfrm>
            <a:custGeom>
              <a:rect b="b" l="l" r="r" t="t"/>
              <a:pathLst>
                <a:path extrusionOk="0" h="3161" w="4353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2"/>
            <p:cNvSpPr/>
            <p:nvPr/>
          </p:nvSpPr>
          <p:spPr>
            <a:xfrm>
              <a:off x="3442525" y="2997925"/>
              <a:ext cx="93125" cy="68050"/>
            </a:xfrm>
            <a:custGeom>
              <a:rect b="b" l="l" r="r" t="t"/>
              <a:pathLst>
                <a:path extrusionOk="0" h="2722" w="3725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2"/>
            <p:cNvSpPr/>
            <p:nvPr/>
          </p:nvSpPr>
          <p:spPr>
            <a:xfrm>
              <a:off x="3452975" y="3056525"/>
              <a:ext cx="44500" cy="26700"/>
            </a:xfrm>
            <a:custGeom>
              <a:rect b="b" l="l" r="r" t="t"/>
              <a:pathLst>
                <a:path extrusionOk="0" h="1068" w="178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2" name="Google Shape;1282;p32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1283" name="Google Shape;1283;p32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rect b="b" l="l" r="r" t="t"/>
                <a:pathLst>
                  <a:path extrusionOk="0" h="545" w="1842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32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rect b="b" l="l" r="r" t="t"/>
                <a:pathLst>
                  <a:path extrusionOk="0" h="3244" w="4081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85" name="Google Shape;1285;p32"/>
            <p:cNvSpPr/>
            <p:nvPr/>
          </p:nvSpPr>
          <p:spPr>
            <a:xfrm>
              <a:off x="3503200" y="3095750"/>
              <a:ext cx="40300" cy="48150"/>
            </a:xfrm>
            <a:custGeom>
              <a:rect b="b" l="l" r="r" t="t"/>
              <a:pathLst>
                <a:path extrusionOk="0" h="1926" w="1612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2"/>
            <p:cNvSpPr/>
            <p:nvPr/>
          </p:nvSpPr>
          <p:spPr>
            <a:xfrm>
              <a:off x="3529350" y="3117725"/>
              <a:ext cx="58600" cy="62800"/>
            </a:xfrm>
            <a:custGeom>
              <a:rect b="b" l="l" r="r" t="t"/>
              <a:pathLst>
                <a:path extrusionOk="0" h="2512" w="2344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2"/>
            <p:cNvSpPr/>
            <p:nvPr/>
          </p:nvSpPr>
          <p:spPr>
            <a:xfrm>
              <a:off x="3570150" y="3086875"/>
              <a:ext cx="89475" cy="94175"/>
            </a:xfrm>
            <a:custGeom>
              <a:rect b="b" l="l" r="r" t="t"/>
              <a:pathLst>
                <a:path extrusionOk="0" h="3767" w="3579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2"/>
            <p:cNvSpPr/>
            <p:nvPr/>
          </p:nvSpPr>
          <p:spPr>
            <a:xfrm>
              <a:off x="3647050" y="3079025"/>
              <a:ext cx="61225" cy="95750"/>
            </a:xfrm>
            <a:custGeom>
              <a:rect b="b" l="l" r="r" t="t"/>
              <a:pathLst>
                <a:path extrusionOk="0" h="3830" w="2449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2"/>
            <p:cNvSpPr/>
            <p:nvPr/>
          </p:nvSpPr>
          <p:spPr>
            <a:xfrm>
              <a:off x="3689950" y="3079025"/>
              <a:ext cx="29300" cy="77950"/>
            </a:xfrm>
            <a:custGeom>
              <a:rect b="b" l="l" r="r" t="t"/>
              <a:pathLst>
                <a:path extrusionOk="0" h="3118" w="1172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2"/>
            <p:cNvSpPr/>
            <p:nvPr/>
          </p:nvSpPr>
          <p:spPr>
            <a:xfrm>
              <a:off x="3705625" y="3059150"/>
              <a:ext cx="45025" cy="94175"/>
            </a:xfrm>
            <a:custGeom>
              <a:rect b="b" l="l" r="r" t="t"/>
              <a:pathLst>
                <a:path extrusionOk="0" h="3767" w="1801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2"/>
            <p:cNvSpPr/>
            <p:nvPr/>
          </p:nvSpPr>
          <p:spPr>
            <a:xfrm>
              <a:off x="3881925" y="2896975"/>
              <a:ext cx="150650" cy="239600"/>
            </a:xfrm>
            <a:custGeom>
              <a:rect b="b" l="l" r="r" t="t"/>
              <a:pathLst>
                <a:path extrusionOk="0" h="9584" w="6026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2"/>
            <p:cNvSpPr/>
            <p:nvPr/>
          </p:nvSpPr>
          <p:spPr>
            <a:xfrm>
              <a:off x="3863600" y="3051825"/>
              <a:ext cx="4725" cy="2625"/>
            </a:xfrm>
            <a:custGeom>
              <a:rect b="b" l="l" r="r" t="t"/>
              <a:pathLst>
                <a:path extrusionOk="0" h="105" w="189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2"/>
            <p:cNvSpPr/>
            <p:nvPr/>
          </p:nvSpPr>
          <p:spPr>
            <a:xfrm>
              <a:off x="3695700" y="2900125"/>
              <a:ext cx="220250" cy="171075"/>
            </a:xfrm>
            <a:custGeom>
              <a:rect b="b" l="l" r="r" t="t"/>
              <a:pathLst>
                <a:path extrusionOk="0" h="6843" w="881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2"/>
            <p:cNvSpPr/>
            <p:nvPr/>
          </p:nvSpPr>
          <p:spPr>
            <a:xfrm>
              <a:off x="3732825" y="3041350"/>
              <a:ext cx="165325" cy="141775"/>
            </a:xfrm>
            <a:custGeom>
              <a:rect b="b" l="l" r="r" t="t"/>
              <a:pathLst>
                <a:path extrusionOk="0" h="5671" w="6613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2"/>
            <p:cNvSpPr/>
            <p:nvPr/>
          </p:nvSpPr>
          <p:spPr>
            <a:xfrm>
              <a:off x="3813400" y="3053900"/>
              <a:ext cx="109850" cy="164800"/>
            </a:xfrm>
            <a:custGeom>
              <a:rect b="b" l="l" r="r" t="t"/>
              <a:pathLst>
                <a:path extrusionOk="0" h="6592" w="4394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2"/>
            <p:cNvSpPr/>
            <p:nvPr/>
          </p:nvSpPr>
          <p:spPr>
            <a:xfrm>
              <a:off x="3813900" y="3211875"/>
              <a:ext cx="82675" cy="89475"/>
            </a:xfrm>
            <a:custGeom>
              <a:rect b="b" l="l" r="r" t="t"/>
              <a:pathLst>
                <a:path extrusionOk="0" h="3579" w="3307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2"/>
            <p:cNvSpPr/>
            <p:nvPr/>
          </p:nvSpPr>
          <p:spPr>
            <a:xfrm>
              <a:off x="3821750" y="3213450"/>
              <a:ext cx="29325" cy="18850"/>
            </a:xfrm>
            <a:custGeom>
              <a:rect b="b" l="l" r="r" t="t"/>
              <a:pathLst>
                <a:path extrusionOk="0" h="754" w="1173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2"/>
            <p:cNvSpPr/>
            <p:nvPr/>
          </p:nvSpPr>
          <p:spPr>
            <a:xfrm>
              <a:off x="3848425" y="3188875"/>
              <a:ext cx="110925" cy="129750"/>
            </a:xfrm>
            <a:custGeom>
              <a:rect b="b" l="l" r="r" t="t"/>
              <a:pathLst>
                <a:path extrusionOk="0" h="5190" w="4437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2"/>
            <p:cNvSpPr/>
            <p:nvPr/>
          </p:nvSpPr>
          <p:spPr>
            <a:xfrm>
              <a:off x="3860475" y="3308125"/>
              <a:ext cx="15700" cy="21475"/>
            </a:xfrm>
            <a:custGeom>
              <a:rect b="b" l="l" r="r" t="t"/>
              <a:pathLst>
                <a:path extrusionOk="0" h="859" w="628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2"/>
            <p:cNvSpPr/>
            <p:nvPr/>
          </p:nvSpPr>
          <p:spPr>
            <a:xfrm>
              <a:off x="4111550" y="3257925"/>
              <a:ext cx="161650" cy="164775"/>
            </a:xfrm>
            <a:custGeom>
              <a:rect b="b" l="l" r="r" t="t"/>
              <a:pathLst>
                <a:path extrusionOk="0" h="6591" w="6466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2"/>
            <p:cNvSpPr/>
            <p:nvPr/>
          </p:nvSpPr>
          <p:spPr>
            <a:xfrm>
              <a:off x="4106850" y="3261050"/>
              <a:ext cx="29300" cy="24100"/>
            </a:xfrm>
            <a:custGeom>
              <a:rect b="b" l="l" r="r" t="t"/>
              <a:pathLst>
                <a:path extrusionOk="0" h="964" w="1172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2"/>
            <p:cNvSpPr/>
            <p:nvPr/>
          </p:nvSpPr>
          <p:spPr>
            <a:xfrm>
              <a:off x="4106850" y="3275175"/>
              <a:ext cx="28775" cy="35075"/>
            </a:xfrm>
            <a:custGeom>
              <a:rect b="b" l="l" r="r" t="t"/>
              <a:pathLst>
                <a:path extrusionOk="0" h="1403" w="1151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2"/>
            <p:cNvSpPr/>
            <p:nvPr/>
          </p:nvSpPr>
          <p:spPr>
            <a:xfrm>
              <a:off x="3862550" y="3166900"/>
              <a:ext cx="275700" cy="273075"/>
            </a:xfrm>
            <a:custGeom>
              <a:rect b="b" l="l" r="r" t="t"/>
              <a:pathLst>
                <a:path extrusionOk="0" h="10923" w="11028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2"/>
            <p:cNvSpPr/>
            <p:nvPr/>
          </p:nvSpPr>
          <p:spPr>
            <a:xfrm>
              <a:off x="4159150" y="3380850"/>
              <a:ext cx="46050" cy="116150"/>
            </a:xfrm>
            <a:custGeom>
              <a:rect b="b" l="l" r="r" t="t"/>
              <a:pathLst>
                <a:path extrusionOk="0" h="4646" w="1842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2"/>
            <p:cNvSpPr/>
            <p:nvPr/>
          </p:nvSpPr>
          <p:spPr>
            <a:xfrm>
              <a:off x="4001175" y="3363575"/>
              <a:ext cx="170550" cy="145450"/>
            </a:xfrm>
            <a:custGeom>
              <a:rect b="b" l="l" r="r" t="t"/>
              <a:pathLst>
                <a:path extrusionOk="0" h="5818" w="6822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2"/>
            <p:cNvSpPr/>
            <p:nvPr/>
          </p:nvSpPr>
          <p:spPr>
            <a:xfrm>
              <a:off x="3852625" y="3330100"/>
              <a:ext cx="181000" cy="178925"/>
            </a:xfrm>
            <a:custGeom>
              <a:rect b="b" l="l" r="r" t="t"/>
              <a:pathLst>
                <a:path extrusionOk="0" h="7157" w="724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2"/>
            <p:cNvSpPr/>
            <p:nvPr/>
          </p:nvSpPr>
          <p:spPr>
            <a:xfrm>
              <a:off x="4046675" y="3472375"/>
              <a:ext cx="113025" cy="103075"/>
            </a:xfrm>
            <a:custGeom>
              <a:rect b="b" l="l" r="r" t="t"/>
              <a:pathLst>
                <a:path extrusionOk="0" h="4123" w="4521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2"/>
            <p:cNvSpPr/>
            <p:nvPr/>
          </p:nvSpPr>
          <p:spPr>
            <a:xfrm>
              <a:off x="3968750" y="3504300"/>
              <a:ext cx="135500" cy="135500"/>
            </a:xfrm>
            <a:custGeom>
              <a:rect b="b" l="l" r="r" t="t"/>
              <a:pathLst>
                <a:path extrusionOk="0" h="5420" w="542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2"/>
            <p:cNvSpPr/>
            <p:nvPr/>
          </p:nvSpPr>
          <p:spPr>
            <a:xfrm>
              <a:off x="3853150" y="3491725"/>
              <a:ext cx="193550" cy="182075"/>
            </a:xfrm>
            <a:custGeom>
              <a:rect b="b" l="l" r="r" t="t"/>
              <a:pathLst>
                <a:path extrusionOk="0" h="7283" w="7742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2"/>
            <p:cNvSpPr/>
            <p:nvPr/>
          </p:nvSpPr>
          <p:spPr>
            <a:xfrm>
              <a:off x="4123050" y="3397575"/>
              <a:ext cx="150675" cy="242750"/>
            </a:xfrm>
            <a:custGeom>
              <a:rect b="b" l="l" r="r" t="t"/>
              <a:pathLst>
                <a:path extrusionOk="0" h="9710" w="6027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2"/>
            <p:cNvSpPr/>
            <p:nvPr/>
          </p:nvSpPr>
          <p:spPr>
            <a:xfrm>
              <a:off x="4120450" y="3622500"/>
              <a:ext cx="20950" cy="23575"/>
            </a:xfrm>
            <a:custGeom>
              <a:rect b="b" l="l" r="r" t="t"/>
              <a:pathLst>
                <a:path extrusionOk="0" h="943" w="838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4064475" y="3669050"/>
              <a:ext cx="33500" cy="31425"/>
            </a:xfrm>
            <a:custGeom>
              <a:rect b="b" l="l" r="r" t="t"/>
              <a:pathLst>
                <a:path extrusionOk="0" h="1257" w="134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2"/>
            <p:cNvSpPr/>
            <p:nvPr/>
          </p:nvSpPr>
          <p:spPr>
            <a:xfrm>
              <a:off x="4697400" y="2660025"/>
              <a:ext cx="105175" cy="86850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4697400" y="2660025"/>
              <a:ext cx="105175" cy="86850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2"/>
            <p:cNvSpPr/>
            <p:nvPr/>
          </p:nvSpPr>
          <p:spPr>
            <a:xfrm>
              <a:off x="4252775" y="2586800"/>
              <a:ext cx="70650" cy="19900"/>
            </a:xfrm>
            <a:custGeom>
              <a:rect b="b" l="l" r="r" t="t"/>
              <a:pathLst>
                <a:path extrusionOk="0" h="796" w="2826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2"/>
            <p:cNvSpPr/>
            <p:nvPr/>
          </p:nvSpPr>
          <p:spPr>
            <a:xfrm>
              <a:off x="4298825" y="2603000"/>
              <a:ext cx="2625" cy="2650"/>
            </a:xfrm>
            <a:custGeom>
              <a:rect b="b" l="l" r="r" t="t"/>
              <a:pathLst>
                <a:path extrusionOk="0" fill="none" h="106" w="105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E4897B"/>
            </a:solidFill>
            <a:ln cap="rnd" cmpd="sng" w="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2"/>
            <p:cNvSpPr/>
            <p:nvPr/>
          </p:nvSpPr>
          <p:spPr>
            <a:xfrm>
              <a:off x="4949025" y="2811200"/>
              <a:ext cx="44475" cy="26175"/>
            </a:xfrm>
            <a:custGeom>
              <a:rect b="b" l="l" r="r" t="t"/>
              <a:pathLst>
                <a:path extrusionOk="0" h="1047" w="1779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2"/>
            <p:cNvSpPr/>
            <p:nvPr/>
          </p:nvSpPr>
          <p:spPr>
            <a:xfrm>
              <a:off x="3967175" y="2589925"/>
              <a:ext cx="35075" cy="29850"/>
            </a:xfrm>
            <a:custGeom>
              <a:rect b="b" l="l" r="r" t="t"/>
              <a:pathLst>
                <a:path extrusionOk="0" h="1194" w="1403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2"/>
            <p:cNvSpPr/>
            <p:nvPr/>
          </p:nvSpPr>
          <p:spPr>
            <a:xfrm>
              <a:off x="3938400" y="2522975"/>
              <a:ext cx="58625" cy="76925"/>
            </a:xfrm>
            <a:custGeom>
              <a:rect b="b" l="l" r="r" t="t"/>
              <a:pathLst>
                <a:path extrusionOk="0" h="3077" w="2345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0" name="Google Shape;1320;p32"/>
          <p:cNvSpPr/>
          <p:nvPr/>
        </p:nvSpPr>
        <p:spPr>
          <a:xfrm>
            <a:off x="3461789" y="3849717"/>
            <a:ext cx="228504" cy="256242"/>
          </a:xfrm>
          <a:custGeom>
            <a:rect b="b" l="l" r="r" t="t"/>
            <a:pathLst>
              <a:path extrusionOk="0" h="10708" w="10836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32"/>
          <p:cNvSpPr/>
          <p:nvPr/>
        </p:nvSpPr>
        <p:spPr>
          <a:xfrm>
            <a:off x="3233294" y="3688805"/>
            <a:ext cx="228504" cy="256242"/>
          </a:xfrm>
          <a:custGeom>
            <a:rect b="b" l="l" r="r" t="t"/>
            <a:pathLst>
              <a:path extrusionOk="0" h="10708" w="10836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32"/>
          <p:cNvSpPr/>
          <p:nvPr/>
        </p:nvSpPr>
        <p:spPr>
          <a:xfrm>
            <a:off x="4580703" y="2363003"/>
            <a:ext cx="228504" cy="256242"/>
          </a:xfrm>
          <a:custGeom>
            <a:rect b="b" l="l" r="r" t="t"/>
            <a:pathLst>
              <a:path extrusionOk="0" h="10708" w="10836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32"/>
          <p:cNvSpPr/>
          <p:nvPr/>
        </p:nvSpPr>
        <p:spPr>
          <a:xfrm>
            <a:off x="4297096" y="2437793"/>
            <a:ext cx="228504" cy="256242"/>
          </a:xfrm>
          <a:custGeom>
            <a:rect b="b" l="l" r="r" t="t"/>
            <a:pathLst>
              <a:path extrusionOk="0" h="10708" w="10836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32"/>
          <p:cNvSpPr/>
          <p:nvPr/>
        </p:nvSpPr>
        <p:spPr>
          <a:xfrm>
            <a:off x="7185783" y="4018599"/>
            <a:ext cx="228504" cy="256242"/>
          </a:xfrm>
          <a:custGeom>
            <a:rect b="b" l="l" r="r" t="t"/>
            <a:pathLst>
              <a:path extrusionOk="0" h="10708" w="10836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32"/>
          <p:cNvSpPr/>
          <p:nvPr/>
        </p:nvSpPr>
        <p:spPr>
          <a:xfrm>
            <a:off x="2754926" y="2804895"/>
            <a:ext cx="228504" cy="256242"/>
          </a:xfrm>
          <a:custGeom>
            <a:rect b="b" l="l" r="r" t="t"/>
            <a:pathLst>
              <a:path extrusionOk="0" h="10708" w="10836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32"/>
          <p:cNvSpPr/>
          <p:nvPr/>
        </p:nvSpPr>
        <p:spPr>
          <a:xfrm>
            <a:off x="3141398" y="2393561"/>
            <a:ext cx="228504" cy="256242"/>
          </a:xfrm>
          <a:custGeom>
            <a:rect b="b" l="l" r="r" t="t"/>
            <a:pathLst>
              <a:path extrusionOk="0" h="10708" w="10836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32"/>
          <p:cNvSpPr/>
          <p:nvPr/>
        </p:nvSpPr>
        <p:spPr>
          <a:xfrm>
            <a:off x="6423378" y="2393545"/>
            <a:ext cx="228504" cy="256242"/>
          </a:xfrm>
          <a:custGeom>
            <a:rect b="b" l="l" r="r" t="t"/>
            <a:pathLst>
              <a:path extrusionOk="0" h="10708" w="10836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32"/>
          <p:cNvSpPr/>
          <p:nvPr/>
        </p:nvSpPr>
        <p:spPr>
          <a:xfrm>
            <a:off x="4431103" y="2158955"/>
            <a:ext cx="228504" cy="256242"/>
          </a:xfrm>
          <a:custGeom>
            <a:rect b="b" l="l" r="r" t="t"/>
            <a:pathLst>
              <a:path extrusionOk="0" h="10708" w="10836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32"/>
          <p:cNvSpPr/>
          <p:nvPr/>
        </p:nvSpPr>
        <p:spPr>
          <a:xfrm>
            <a:off x="2597673" y="2494386"/>
            <a:ext cx="228504" cy="256242"/>
          </a:xfrm>
          <a:custGeom>
            <a:rect b="b" l="l" r="r" t="t"/>
            <a:pathLst>
              <a:path extrusionOk="0" h="10708" w="10836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32"/>
          <p:cNvSpPr/>
          <p:nvPr/>
        </p:nvSpPr>
        <p:spPr>
          <a:xfrm>
            <a:off x="2983426" y="2957295"/>
            <a:ext cx="228504" cy="256242"/>
          </a:xfrm>
          <a:custGeom>
            <a:rect b="b" l="l" r="r" t="t"/>
            <a:pathLst>
              <a:path extrusionOk="0" h="10708" w="10836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33"/>
          <p:cNvSpPr txBox="1"/>
          <p:nvPr>
            <p:ph idx="2" type="ctrTitle"/>
          </p:nvPr>
        </p:nvSpPr>
        <p:spPr>
          <a:xfrm>
            <a:off x="1778550" y="455100"/>
            <a:ext cx="5129700" cy="15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EFEFEF"/>
                </a:solidFill>
              </a:rPr>
              <a:t>find out where your road will take you</a:t>
            </a:r>
            <a:endParaRPr sz="5000">
              <a:solidFill>
                <a:srgbClr val="EFEFEF"/>
              </a:solidFill>
            </a:endParaRPr>
          </a:p>
        </p:txBody>
      </p:sp>
      <p:grpSp>
        <p:nvGrpSpPr>
          <p:cNvPr id="1336" name="Google Shape;1336;p33"/>
          <p:cNvGrpSpPr/>
          <p:nvPr/>
        </p:nvGrpSpPr>
        <p:grpSpPr>
          <a:xfrm>
            <a:off x="157148" y="113377"/>
            <a:ext cx="1222176" cy="2529421"/>
            <a:chOff x="-1269564" y="1381779"/>
            <a:chExt cx="1606857" cy="2619262"/>
          </a:xfrm>
        </p:grpSpPr>
        <p:sp>
          <p:nvSpPr>
            <p:cNvPr id="1337" name="Google Shape;1337;p33"/>
            <p:cNvSpPr/>
            <p:nvPr/>
          </p:nvSpPr>
          <p:spPr>
            <a:xfrm>
              <a:off x="-1269564" y="3149551"/>
              <a:ext cx="1287456" cy="739674"/>
            </a:xfrm>
            <a:custGeom>
              <a:rect b="b" l="l" r="r" t="t"/>
              <a:pathLst>
                <a:path extrusionOk="0" h="14613" w="25435">
                  <a:moveTo>
                    <a:pt x="22131" y="0"/>
                  </a:moveTo>
                  <a:cubicBezTo>
                    <a:pt x="21962" y="0"/>
                    <a:pt x="21792" y="37"/>
                    <a:pt x="21661" y="112"/>
                  </a:cubicBezTo>
                  <a:lnTo>
                    <a:pt x="259" y="12471"/>
                  </a:lnTo>
                  <a:cubicBezTo>
                    <a:pt x="1" y="12620"/>
                    <a:pt x="1" y="12861"/>
                    <a:pt x="259" y="13011"/>
                  </a:cubicBezTo>
                  <a:lnTo>
                    <a:pt x="2839" y="14501"/>
                  </a:lnTo>
                  <a:cubicBezTo>
                    <a:pt x="2969" y="14575"/>
                    <a:pt x="3138" y="14613"/>
                    <a:pt x="3307" y="14613"/>
                  </a:cubicBezTo>
                  <a:cubicBezTo>
                    <a:pt x="3476" y="14613"/>
                    <a:pt x="3645" y="14575"/>
                    <a:pt x="3774" y="14501"/>
                  </a:cubicBezTo>
                  <a:lnTo>
                    <a:pt x="25176" y="2142"/>
                  </a:lnTo>
                  <a:cubicBezTo>
                    <a:pt x="25435" y="1992"/>
                    <a:pt x="25435" y="1751"/>
                    <a:pt x="25176" y="1601"/>
                  </a:cubicBezTo>
                  <a:lnTo>
                    <a:pt x="22599" y="112"/>
                  </a:lnTo>
                  <a:cubicBezTo>
                    <a:pt x="22470" y="37"/>
                    <a:pt x="22301" y="0"/>
                    <a:pt x="22131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3"/>
            <p:cNvSpPr/>
            <p:nvPr/>
          </p:nvSpPr>
          <p:spPr>
            <a:xfrm>
              <a:off x="34043" y="1381779"/>
              <a:ext cx="303249" cy="394715"/>
            </a:xfrm>
            <a:custGeom>
              <a:rect b="b" l="l" r="r" t="t"/>
              <a:pathLst>
                <a:path extrusionOk="0" h="7798" w="5991">
                  <a:moveTo>
                    <a:pt x="5784" y="1"/>
                  </a:moveTo>
                  <a:cubicBezTo>
                    <a:pt x="5734" y="1"/>
                    <a:pt x="5677" y="17"/>
                    <a:pt x="5617" y="52"/>
                  </a:cubicBezTo>
                  <a:lnTo>
                    <a:pt x="1672" y="2330"/>
                  </a:lnTo>
                  <a:cubicBezTo>
                    <a:pt x="1465" y="2449"/>
                    <a:pt x="1299" y="2741"/>
                    <a:pt x="1299" y="2980"/>
                  </a:cubicBezTo>
                  <a:lnTo>
                    <a:pt x="1299" y="4601"/>
                  </a:lnTo>
                  <a:lnTo>
                    <a:pt x="146" y="5791"/>
                  </a:lnTo>
                  <a:cubicBezTo>
                    <a:pt x="1" y="5946"/>
                    <a:pt x="31" y="6058"/>
                    <a:pt x="209" y="6058"/>
                  </a:cubicBezTo>
                  <a:cubicBezTo>
                    <a:pt x="230" y="6058"/>
                    <a:pt x="253" y="6056"/>
                    <a:pt x="279" y="6053"/>
                  </a:cubicBezTo>
                  <a:lnTo>
                    <a:pt x="1299" y="5934"/>
                  </a:lnTo>
                  <a:lnTo>
                    <a:pt x="1299" y="7529"/>
                  </a:lnTo>
                  <a:cubicBezTo>
                    <a:pt x="1299" y="7700"/>
                    <a:pt x="1382" y="7797"/>
                    <a:pt x="1504" y="7797"/>
                  </a:cubicBezTo>
                  <a:cubicBezTo>
                    <a:pt x="1555" y="7797"/>
                    <a:pt x="1612" y="7780"/>
                    <a:pt x="1672" y="7746"/>
                  </a:cubicBezTo>
                  <a:lnTo>
                    <a:pt x="5617" y="5468"/>
                  </a:lnTo>
                  <a:cubicBezTo>
                    <a:pt x="5824" y="5349"/>
                    <a:pt x="5990" y="5060"/>
                    <a:pt x="5990" y="4819"/>
                  </a:cubicBezTo>
                  <a:lnTo>
                    <a:pt x="5990" y="270"/>
                  </a:lnTo>
                  <a:cubicBezTo>
                    <a:pt x="5990" y="99"/>
                    <a:pt x="5907" y="1"/>
                    <a:pt x="578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3"/>
            <p:cNvSpPr/>
            <p:nvPr/>
          </p:nvSpPr>
          <p:spPr>
            <a:xfrm>
              <a:off x="176684" y="1522496"/>
              <a:ext cx="41000" cy="67321"/>
            </a:xfrm>
            <a:custGeom>
              <a:rect b="b" l="l" r="r" t="t"/>
              <a:pathLst>
                <a:path extrusionOk="0" h="1330" w="810">
                  <a:moveTo>
                    <a:pt x="548" y="0"/>
                  </a:moveTo>
                  <a:cubicBezTo>
                    <a:pt x="503" y="0"/>
                    <a:pt x="455" y="14"/>
                    <a:pt x="405" y="43"/>
                  </a:cubicBezTo>
                  <a:cubicBezTo>
                    <a:pt x="180" y="172"/>
                    <a:pt x="1" y="553"/>
                    <a:pt x="1" y="897"/>
                  </a:cubicBezTo>
                  <a:cubicBezTo>
                    <a:pt x="1" y="1164"/>
                    <a:pt x="109" y="1330"/>
                    <a:pt x="263" y="1330"/>
                  </a:cubicBezTo>
                  <a:cubicBezTo>
                    <a:pt x="307" y="1330"/>
                    <a:pt x="355" y="1316"/>
                    <a:pt x="405" y="1287"/>
                  </a:cubicBezTo>
                  <a:cubicBezTo>
                    <a:pt x="629" y="1158"/>
                    <a:pt x="809" y="774"/>
                    <a:pt x="809" y="431"/>
                  </a:cubicBezTo>
                  <a:cubicBezTo>
                    <a:pt x="809" y="164"/>
                    <a:pt x="701" y="0"/>
                    <a:pt x="5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3"/>
            <p:cNvSpPr/>
            <p:nvPr/>
          </p:nvSpPr>
          <p:spPr>
            <a:xfrm>
              <a:off x="158259" y="1589717"/>
              <a:ext cx="75268" cy="112067"/>
            </a:xfrm>
            <a:custGeom>
              <a:rect b="b" l="l" r="r" t="t"/>
              <a:pathLst>
                <a:path extrusionOk="0" h="2214" w="1487">
                  <a:moveTo>
                    <a:pt x="1071" y="1"/>
                  </a:moveTo>
                  <a:cubicBezTo>
                    <a:pt x="1013" y="1"/>
                    <a:pt x="952" y="18"/>
                    <a:pt x="888" y="55"/>
                  </a:cubicBezTo>
                  <a:lnTo>
                    <a:pt x="599" y="221"/>
                  </a:lnTo>
                  <a:cubicBezTo>
                    <a:pt x="337" y="374"/>
                    <a:pt x="113" y="802"/>
                    <a:pt x="82" y="1224"/>
                  </a:cubicBezTo>
                  <a:lnTo>
                    <a:pt x="1" y="2214"/>
                  </a:lnTo>
                  <a:lnTo>
                    <a:pt x="1" y="2214"/>
                  </a:lnTo>
                  <a:lnTo>
                    <a:pt x="1487" y="1357"/>
                  </a:lnTo>
                  <a:lnTo>
                    <a:pt x="1408" y="460"/>
                  </a:lnTo>
                  <a:cubicBezTo>
                    <a:pt x="1382" y="169"/>
                    <a:pt x="1248" y="1"/>
                    <a:pt x="10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3"/>
            <p:cNvSpPr/>
            <p:nvPr/>
          </p:nvSpPr>
          <p:spPr>
            <a:xfrm>
              <a:off x="229681" y="1468791"/>
              <a:ext cx="40798" cy="67321"/>
            </a:xfrm>
            <a:custGeom>
              <a:rect b="b" l="l" r="r" t="t"/>
              <a:pathLst>
                <a:path extrusionOk="0" h="1330" w="806">
                  <a:moveTo>
                    <a:pt x="545" y="1"/>
                  </a:moveTo>
                  <a:cubicBezTo>
                    <a:pt x="501" y="1"/>
                    <a:pt x="452" y="14"/>
                    <a:pt x="402" y="43"/>
                  </a:cubicBezTo>
                  <a:cubicBezTo>
                    <a:pt x="181" y="169"/>
                    <a:pt x="1" y="553"/>
                    <a:pt x="1" y="897"/>
                  </a:cubicBezTo>
                  <a:cubicBezTo>
                    <a:pt x="1" y="1164"/>
                    <a:pt x="110" y="1330"/>
                    <a:pt x="262" y="1330"/>
                  </a:cubicBezTo>
                  <a:cubicBezTo>
                    <a:pt x="306" y="1330"/>
                    <a:pt x="353" y="1316"/>
                    <a:pt x="402" y="1288"/>
                  </a:cubicBezTo>
                  <a:cubicBezTo>
                    <a:pt x="626" y="1159"/>
                    <a:pt x="806" y="774"/>
                    <a:pt x="806" y="431"/>
                  </a:cubicBezTo>
                  <a:cubicBezTo>
                    <a:pt x="806" y="164"/>
                    <a:pt x="698" y="1"/>
                    <a:pt x="5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3"/>
            <p:cNvSpPr/>
            <p:nvPr/>
          </p:nvSpPr>
          <p:spPr>
            <a:xfrm>
              <a:off x="219051" y="1536011"/>
              <a:ext cx="67473" cy="95212"/>
            </a:xfrm>
            <a:custGeom>
              <a:rect b="b" l="l" r="r" t="t"/>
              <a:pathLst>
                <a:path extrusionOk="0" h="1881" w="1333">
                  <a:moveTo>
                    <a:pt x="915" y="1"/>
                  </a:moveTo>
                  <a:cubicBezTo>
                    <a:pt x="857" y="1"/>
                    <a:pt x="795" y="18"/>
                    <a:pt x="730" y="55"/>
                  </a:cubicBezTo>
                  <a:lnTo>
                    <a:pt x="445" y="222"/>
                  </a:lnTo>
                  <a:cubicBezTo>
                    <a:pt x="258" y="330"/>
                    <a:pt x="91" y="575"/>
                    <a:pt x="0" y="860"/>
                  </a:cubicBezTo>
                  <a:cubicBezTo>
                    <a:pt x="200" y="878"/>
                    <a:pt x="350" y="1078"/>
                    <a:pt x="377" y="1408"/>
                  </a:cubicBezTo>
                  <a:lnTo>
                    <a:pt x="421" y="1880"/>
                  </a:lnTo>
                  <a:lnTo>
                    <a:pt x="1333" y="1357"/>
                  </a:lnTo>
                  <a:lnTo>
                    <a:pt x="1251" y="460"/>
                  </a:lnTo>
                  <a:cubicBezTo>
                    <a:pt x="1225" y="169"/>
                    <a:pt x="1092" y="1"/>
                    <a:pt x="9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3"/>
            <p:cNvSpPr/>
            <p:nvPr/>
          </p:nvSpPr>
          <p:spPr>
            <a:xfrm>
              <a:off x="33993" y="2201330"/>
              <a:ext cx="303300" cy="394665"/>
            </a:xfrm>
            <a:custGeom>
              <a:rect b="b" l="l" r="r" t="t"/>
              <a:pathLst>
                <a:path extrusionOk="0" h="7797" w="5992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3" y="2329"/>
                  </a:lnTo>
                  <a:cubicBezTo>
                    <a:pt x="1466" y="2448"/>
                    <a:pt x="1300" y="2741"/>
                    <a:pt x="1300" y="2978"/>
                  </a:cubicBezTo>
                  <a:lnTo>
                    <a:pt x="1300" y="4597"/>
                  </a:lnTo>
                  <a:lnTo>
                    <a:pt x="147" y="5790"/>
                  </a:lnTo>
                  <a:cubicBezTo>
                    <a:pt x="0" y="5947"/>
                    <a:pt x="32" y="6056"/>
                    <a:pt x="215" y="6056"/>
                  </a:cubicBezTo>
                  <a:cubicBezTo>
                    <a:pt x="235" y="6056"/>
                    <a:pt x="256" y="6054"/>
                    <a:pt x="280" y="6052"/>
                  </a:cubicBezTo>
                  <a:lnTo>
                    <a:pt x="1300" y="5933"/>
                  </a:lnTo>
                  <a:lnTo>
                    <a:pt x="1300" y="7527"/>
                  </a:lnTo>
                  <a:cubicBezTo>
                    <a:pt x="1300" y="7698"/>
                    <a:pt x="1383" y="7796"/>
                    <a:pt x="1506" y="7796"/>
                  </a:cubicBezTo>
                  <a:cubicBezTo>
                    <a:pt x="1556" y="7796"/>
                    <a:pt x="1613" y="7780"/>
                    <a:pt x="1673" y="7745"/>
                  </a:cubicBezTo>
                  <a:lnTo>
                    <a:pt x="5618" y="5467"/>
                  </a:lnTo>
                  <a:cubicBezTo>
                    <a:pt x="5825" y="5348"/>
                    <a:pt x="5991" y="5055"/>
                    <a:pt x="5991" y="4818"/>
                  </a:cubicBezTo>
                  <a:lnTo>
                    <a:pt x="5991" y="269"/>
                  </a:lnTo>
                  <a:cubicBezTo>
                    <a:pt x="5991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3"/>
            <p:cNvSpPr/>
            <p:nvPr/>
          </p:nvSpPr>
          <p:spPr>
            <a:xfrm>
              <a:off x="159474" y="2290519"/>
              <a:ext cx="129277" cy="192498"/>
            </a:xfrm>
            <a:custGeom>
              <a:rect b="b" l="l" r="r" t="t"/>
              <a:pathLst>
                <a:path extrusionOk="0" h="3803" w="2554">
                  <a:moveTo>
                    <a:pt x="2281" y="353"/>
                  </a:moveTo>
                  <a:cubicBezTo>
                    <a:pt x="2316" y="353"/>
                    <a:pt x="2340" y="391"/>
                    <a:pt x="2340" y="451"/>
                  </a:cubicBezTo>
                  <a:lnTo>
                    <a:pt x="2340" y="2124"/>
                  </a:lnTo>
                  <a:cubicBezTo>
                    <a:pt x="2340" y="2203"/>
                    <a:pt x="2299" y="2291"/>
                    <a:pt x="2248" y="2318"/>
                  </a:cubicBezTo>
                  <a:cubicBezTo>
                    <a:pt x="2190" y="2352"/>
                    <a:pt x="2142" y="2454"/>
                    <a:pt x="2142" y="2546"/>
                  </a:cubicBezTo>
                  <a:lnTo>
                    <a:pt x="2142" y="2791"/>
                  </a:lnTo>
                  <a:lnTo>
                    <a:pt x="1907" y="2566"/>
                  </a:lnTo>
                  <a:cubicBezTo>
                    <a:pt x="1896" y="2555"/>
                    <a:pt x="1882" y="2548"/>
                    <a:pt x="1866" y="2548"/>
                  </a:cubicBezTo>
                  <a:cubicBezTo>
                    <a:pt x="1855" y="2548"/>
                    <a:pt x="1843" y="2552"/>
                    <a:pt x="1830" y="2559"/>
                  </a:cubicBezTo>
                  <a:lnTo>
                    <a:pt x="303" y="3444"/>
                  </a:lnTo>
                  <a:cubicBezTo>
                    <a:pt x="293" y="3449"/>
                    <a:pt x="282" y="3452"/>
                    <a:pt x="273" y="3452"/>
                  </a:cubicBezTo>
                  <a:cubicBezTo>
                    <a:pt x="238" y="3452"/>
                    <a:pt x="211" y="3416"/>
                    <a:pt x="211" y="3355"/>
                  </a:cubicBezTo>
                  <a:lnTo>
                    <a:pt x="211" y="1679"/>
                  </a:lnTo>
                  <a:cubicBezTo>
                    <a:pt x="211" y="1600"/>
                    <a:pt x="255" y="1516"/>
                    <a:pt x="303" y="1485"/>
                  </a:cubicBezTo>
                  <a:lnTo>
                    <a:pt x="2248" y="363"/>
                  </a:lnTo>
                  <a:cubicBezTo>
                    <a:pt x="2259" y="356"/>
                    <a:pt x="2271" y="353"/>
                    <a:pt x="2281" y="353"/>
                  </a:cubicBezTo>
                  <a:close/>
                  <a:moveTo>
                    <a:pt x="2356" y="1"/>
                  </a:moveTo>
                  <a:cubicBezTo>
                    <a:pt x="2322" y="1"/>
                    <a:pt x="2286" y="11"/>
                    <a:pt x="2248" y="33"/>
                  </a:cubicBezTo>
                  <a:lnTo>
                    <a:pt x="303" y="1155"/>
                  </a:lnTo>
                  <a:cubicBezTo>
                    <a:pt x="137" y="1254"/>
                    <a:pt x="0" y="1542"/>
                    <a:pt x="0" y="1801"/>
                  </a:cubicBezTo>
                  <a:lnTo>
                    <a:pt x="0" y="3477"/>
                  </a:lnTo>
                  <a:cubicBezTo>
                    <a:pt x="0" y="3678"/>
                    <a:pt x="83" y="3802"/>
                    <a:pt x="197" y="3802"/>
                  </a:cubicBezTo>
                  <a:cubicBezTo>
                    <a:pt x="230" y="3802"/>
                    <a:pt x="266" y="3792"/>
                    <a:pt x="303" y="3770"/>
                  </a:cubicBezTo>
                  <a:lnTo>
                    <a:pt x="1785" y="2916"/>
                  </a:lnTo>
                  <a:lnTo>
                    <a:pt x="2173" y="3287"/>
                  </a:lnTo>
                  <a:cubicBezTo>
                    <a:pt x="2184" y="3298"/>
                    <a:pt x="2197" y="3303"/>
                    <a:pt x="2211" y="3303"/>
                  </a:cubicBezTo>
                  <a:cubicBezTo>
                    <a:pt x="2223" y="3303"/>
                    <a:pt x="2235" y="3300"/>
                    <a:pt x="2248" y="3293"/>
                  </a:cubicBezTo>
                  <a:cubicBezTo>
                    <a:pt x="2265" y="3284"/>
                    <a:pt x="2279" y="3273"/>
                    <a:pt x="2288" y="3256"/>
                  </a:cubicBezTo>
                  <a:cubicBezTo>
                    <a:pt x="2329" y="3209"/>
                    <a:pt x="2356" y="3134"/>
                    <a:pt x="2356" y="3066"/>
                  </a:cubicBezTo>
                  <a:lnTo>
                    <a:pt x="2356" y="2556"/>
                  </a:lnTo>
                  <a:cubicBezTo>
                    <a:pt x="2472" y="2420"/>
                    <a:pt x="2554" y="2199"/>
                    <a:pt x="2554" y="2002"/>
                  </a:cubicBezTo>
                  <a:lnTo>
                    <a:pt x="2554" y="326"/>
                  </a:lnTo>
                  <a:cubicBezTo>
                    <a:pt x="2554" y="125"/>
                    <a:pt x="2472" y="1"/>
                    <a:pt x="23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3"/>
            <p:cNvSpPr/>
            <p:nvPr/>
          </p:nvSpPr>
          <p:spPr>
            <a:xfrm>
              <a:off x="185998" y="2392665"/>
              <a:ext cx="15691" cy="25714"/>
            </a:xfrm>
            <a:custGeom>
              <a:rect b="b" l="l" r="r" t="t"/>
              <a:pathLst>
                <a:path extrusionOk="0" h="508" w="310">
                  <a:moveTo>
                    <a:pt x="208" y="1"/>
                  </a:moveTo>
                  <a:cubicBezTo>
                    <a:pt x="191" y="1"/>
                    <a:pt x="172" y="6"/>
                    <a:pt x="153" y="18"/>
                  </a:cubicBezTo>
                  <a:cubicBezTo>
                    <a:pt x="68" y="65"/>
                    <a:pt x="0" y="211"/>
                    <a:pt x="0" y="344"/>
                  </a:cubicBezTo>
                  <a:cubicBezTo>
                    <a:pt x="0" y="444"/>
                    <a:pt x="41" y="507"/>
                    <a:pt x="99" y="507"/>
                  </a:cubicBezTo>
                  <a:cubicBezTo>
                    <a:pt x="115" y="507"/>
                    <a:pt x="134" y="502"/>
                    <a:pt x="153" y="491"/>
                  </a:cubicBezTo>
                  <a:cubicBezTo>
                    <a:pt x="238" y="442"/>
                    <a:pt x="310" y="296"/>
                    <a:pt x="310" y="164"/>
                  </a:cubicBezTo>
                  <a:cubicBezTo>
                    <a:pt x="310" y="64"/>
                    <a:pt x="267" y="1"/>
                    <a:pt x="2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3"/>
            <p:cNvSpPr/>
            <p:nvPr/>
          </p:nvSpPr>
          <p:spPr>
            <a:xfrm>
              <a:off x="216267" y="2375202"/>
              <a:ext cx="15691" cy="25714"/>
            </a:xfrm>
            <a:custGeom>
              <a:rect b="b" l="l" r="r" t="t"/>
              <a:pathLst>
                <a:path extrusionOk="0" h="508" w="310">
                  <a:moveTo>
                    <a:pt x="208" y="0"/>
                  </a:moveTo>
                  <a:cubicBezTo>
                    <a:pt x="191" y="0"/>
                    <a:pt x="172" y="6"/>
                    <a:pt x="153" y="16"/>
                  </a:cubicBezTo>
                  <a:cubicBezTo>
                    <a:pt x="68" y="64"/>
                    <a:pt x="0" y="210"/>
                    <a:pt x="0" y="343"/>
                  </a:cubicBezTo>
                  <a:cubicBezTo>
                    <a:pt x="0" y="446"/>
                    <a:pt x="41" y="507"/>
                    <a:pt x="100" y="507"/>
                  </a:cubicBezTo>
                  <a:cubicBezTo>
                    <a:pt x="116" y="507"/>
                    <a:pt x="134" y="502"/>
                    <a:pt x="153" y="492"/>
                  </a:cubicBezTo>
                  <a:cubicBezTo>
                    <a:pt x="239" y="441"/>
                    <a:pt x="310" y="295"/>
                    <a:pt x="310" y="166"/>
                  </a:cubicBezTo>
                  <a:cubicBezTo>
                    <a:pt x="310" y="62"/>
                    <a:pt x="267" y="0"/>
                    <a:pt x="2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3"/>
            <p:cNvSpPr/>
            <p:nvPr/>
          </p:nvSpPr>
          <p:spPr>
            <a:xfrm>
              <a:off x="246536" y="2357638"/>
              <a:ext cx="15691" cy="25714"/>
            </a:xfrm>
            <a:custGeom>
              <a:rect b="b" l="l" r="r" t="t"/>
              <a:pathLst>
                <a:path extrusionOk="0" h="508" w="310">
                  <a:moveTo>
                    <a:pt x="211" y="1"/>
                  </a:moveTo>
                  <a:cubicBezTo>
                    <a:pt x="194" y="1"/>
                    <a:pt x="176" y="6"/>
                    <a:pt x="157" y="17"/>
                  </a:cubicBezTo>
                  <a:cubicBezTo>
                    <a:pt x="72" y="67"/>
                    <a:pt x="1" y="213"/>
                    <a:pt x="1" y="343"/>
                  </a:cubicBezTo>
                  <a:cubicBezTo>
                    <a:pt x="1" y="446"/>
                    <a:pt x="44" y="508"/>
                    <a:pt x="103" y="508"/>
                  </a:cubicBezTo>
                  <a:cubicBezTo>
                    <a:pt x="120" y="508"/>
                    <a:pt x="138" y="503"/>
                    <a:pt x="157" y="492"/>
                  </a:cubicBezTo>
                  <a:cubicBezTo>
                    <a:pt x="242" y="441"/>
                    <a:pt x="310" y="295"/>
                    <a:pt x="310" y="166"/>
                  </a:cubicBezTo>
                  <a:cubicBezTo>
                    <a:pt x="310" y="63"/>
                    <a:pt x="269" y="1"/>
                    <a:pt x="2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3"/>
            <p:cNvSpPr/>
            <p:nvPr/>
          </p:nvSpPr>
          <p:spPr>
            <a:xfrm>
              <a:off x="33993" y="1791529"/>
              <a:ext cx="303300" cy="394665"/>
            </a:xfrm>
            <a:custGeom>
              <a:rect b="b" l="l" r="r" t="t"/>
              <a:pathLst>
                <a:path extrusionOk="0" h="7797" w="5992">
                  <a:moveTo>
                    <a:pt x="5785" y="1"/>
                  </a:moveTo>
                  <a:cubicBezTo>
                    <a:pt x="5735" y="1"/>
                    <a:pt x="5678" y="17"/>
                    <a:pt x="5618" y="52"/>
                  </a:cubicBezTo>
                  <a:lnTo>
                    <a:pt x="1673" y="2330"/>
                  </a:lnTo>
                  <a:cubicBezTo>
                    <a:pt x="1466" y="2449"/>
                    <a:pt x="1300" y="2742"/>
                    <a:pt x="1300" y="2980"/>
                  </a:cubicBezTo>
                  <a:lnTo>
                    <a:pt x="1300" y="4601"/>
                  </a:lnTo>
                  <a:lnTo>
                    <a:pt x="147" y="5791"/>
                  </a:lnTo>
                  <a:cubicBezTo>
                    <a:pt x="1" y="5947"/>
                    <a:pt x="32" y="6057"/>
                    <a:pt x="214" y="6057"/>
                  </a:cubicBezTo>
                  <a:cubicBezTo>
                    <a:pt x="234" y="6057"/>
                    <a:pt x="256" y="6055"/>
                    <a:pt x="280" y="6053"/>
                  </a:cubicBezTo>
                  <a:lnTo>
                    <a:pt x="1300" y="5934"/>
                  </a:lnTo>
                  <a:lnTo>
                    <a:pt x="1300" y="7529"/>
                  </a:lnTo>
                  <a:cubicBezTo>
                    <a:pt x="1300" y="7699"/>
                    <a:pt x="1383" y="7797"/>
                    <a:pt x="1506" y="7797"/>
                  </a:cubicBezTo>
                  <a:cubicBezTo>
                    <a:pt x="1556" y="7797"/>
                    <a:pt x="1613" y="7780"/>
                    <a:pt x="1673" y="7746"/>
                  </a:cubicBezTo>
                  <a:lnTo>
                    <a:pt x="5618" y="5468"/>
                  </a:lnTo>
                  <a:cubicBezTo>
                    <a:pt x="5825" y="5349"/>
                    <a:pt x="5991" y="5056"/>
                    <a:pt x="5991" y="4819"/>
                  </a:cubicBezTo>
                  <a:lnTo>
                    <a:pt x="5991" y="270"/>
                  </a:lnTo>
                  <a:cubicBezTo>
                    <a:pt x="5991" y="99"/>
                    <a:pt x="5908" y="1"/>
                    <a:pt x="5785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3"/>
            <p:cNvSpPr/>
            <p:nvPr/>
          </p:nvSpPr>
          <p:spPr>
            <a:xfrm>
              <a:off x="157247" y="1893170"/>
              <a:ext cx="116370" cy="191435"/>
            </a:xfrm>
            <a:custGeom>
              <a:rect b="b" l="l" r="r" t="t"/>
              <a:pathLst>
                <a:path extrusionOk="0" h="3782" w="2299">
                  <a:moveTo>
                    <a:pt x="1475" y="373"/>
                  </a:moveTo>
                  <a:cubicBezTo>
                    <a:pt x="1597" y="373"/>
                    <a:pt x="1706" y="419"/>
                    <a:pt x="1799" y="509"/>
                  </a:cubicBezTo>
                  <a:lnTo>
                    <a:pt x="1816" y="523"/>
                  </a:lnTo>
                  <a:cubicBezTo>
                    <a:pt x="1979" y="689"/>
                    <a:pt x="2070" y="982"/>
                    <a:pt x="2074" y="1349"/>
                  </a:cubicBezTo>
                  <a:lnTo>
                    <a:pt x="2128" y="1319"/>
                  </a:lnTo>
                  <a:lnTo>
                    <a:pt x="2074" y="1372"/>
                  </a:lnTo>
                  <a:cubicBezTo>
                    <a:pt x="2067" y="2069"/>
                    <a:pt x="1741" y="2841"/>
                    <a:pt x="1295" y="3208"/>
                  </a:cubicBezTo>
                  <a:cubicBezTo>
                    <a:pt x="1262" y="3239"/>
                    <a:pt x="1228" y="3263"/>
                    <a:pt x="1193" y="3287"/>
                  </a:cubicBezTo>
                  <a:cubicBezTo>
                    <a:pt x="1166" y="3304"/>
                    <a:pt x="1135" y="3321"/>
                    <a:pt x="1105" y="3338"/>
                  </a:cubicBezTo>
                  <a:cubicBezTo>
                    <a:pt x="1071" y="3354"/>
                    <a:pt x="1037" y="3368"/>
                    <a:pt x="1003" y="3379"/>
                  </a:cubicBezTo>
                  <a:cubicBezTo>
                    <a:pt x="940" y="3400"/>
                    <a:pt x="880" y="3410"/>
                    <a:pt x="822" y="3410"/>
                  </a:cubicBezTo>
                  <a:cubicBezTo>
                    <a:pt x="472" y="3410"/>
                    <a:pt x="230" y="3033"/>
                    <a:pt x="225" y="2441"/>
                  </a:cubicBezTo>
                  <a:lnTo>
                    <a:pt x="225" y="2409"/>
                  </a:lnTo>
                  <a:cubicBezTo>
                    <a:pt x="228" y="2028"/>
                    <a:pt x="327" y="1617"/>
                    <a:pt x="503" y="1247"/>
                  </a:cubicBezTo>
                  <a:lnTo>
                    <a:pt x="520" y="1217"/>
                  </a:lnTo>
                  <a:cubicBezTo>
                    <a:pt x="653" y="944"/>
                    <a:pt x="820" y="723"/>
                    <a:pt x="1003" y="574"/>
                  </a:cubicBezTo>
                  <a:cubicBezTo>
                    <a:pt x="1037" y="543"/>
                    <a:pt x="1071" y="519"/>
                    <a:pt x="1105" y="495"/>
                  </a:cubicBezTo>
                  <a:cubicBezTo>
                    <a:pt x="1119" y="485"/>
                    <a:pt x="1135" y="478"/>
                    <a:pt x="1149" y="468"/>
                  </a:cubicBezTo>
                  <a:cubicBezTo>
                    <a:pt x="1163" y="462"/>
                    <a:pt x="1180" y="454"/>
                    <a:pt x="1193" y="445"/>
                  </a:cubicBezTo>
                  <a:cubicBezTo>
                    <a:pt x="1228" y="428"/>
                    <a:pt x="1262" y="414"/>
                    <a:pt x="1295" y="404"/>
                  </a:cubicBezTo>
                  <a:cubicBezTo>
                    <a:pt x="1358" y="383"/>
                    <a:pt x="1418" y="373"/>
                    <a:pt x="1475" y="373"/>
                  </a:cubicBezTo>
                  <a:close/>
                  <a:moveTo>
                    <a:pt x="1554" y="0"/>
                  </a:moveTo>
                  <a:cubicBezTo>
                    <a:pt x="1426" y="0"/>
                    <a:pt x="1289" y="40"/>
                    <a:pt x="1149" y="122"/>
                  </a:cubicBezTo>
                  <a:cubicBezTo>
                    <a:pt x="857" y="291"/>
                    <a:pt x="578" y="621"/>
                    <a:pt x="364" y="1053"/>
                  </a:cubicBezTo>
                  <a:lnTo>
                    <a:pt x="344" y="1090"/>
                  </a:lnTo>
                  <a:lnTo>
                    <a:pt x="385" y="1128"/>
                  </a:lnTo>
                  <a:lnTo>
                    <a:pt x="337" y="1107"/>
                  </a:lnTo>
                  <a:cubicBezTo>
                    <a:pt x="120" y="1570"/>
                    <a:pt x="0" y="2083"/>
                    <a:pt x="0" y="2556"/>
                  </a:cubicBezTo>
                  <a:cubicBezTo>
                    <a:pt x="0" y="3028"/>
                    <a:pt x="120" y="3403"/>
                    <a:pt x="337" y="3613"/>
                  </a:cubicBezTo>
                  <a:cubicBezTo>
                    <a:pt x="455" y="3725"/>
                    <a:pt x="594" y="3782"/>
                    <a:pt x="745" y="3782"/>
                  </a:cubicBezTo>
                  <a:cubicBezTo>
                    <a:pt x="873" y="3782"/>
                    <a:pt x="1009" y="3741"/>
                    <a:pt x="1149" y="3660"/>
                  </a:cubicBezTo>
                  <a:cubicBezTo>
                    <a:pt x="1455" y="3484"/>
                    <a:pt x="1744" y="3134"/>
                    <a:pt x="1962" y="2675"/>
                  </a:cubicBezTo>
                  <a:cubicBezTo>
                    <a:pt x="2180" y="2212"/>
                    <a:pt x="2298" y="1699"/>
                    <a:pt x="2298" y="1226"/>
                  </a:cubicBezTo>
                  <a:cubicBezTo>
                    <a:pt x="2298" y="768"/>
                    <a:pt x="2186" y="397"/>
                    <a:pt x="1976" y="183"/>
                  </a:cubicBezTo>
                  <a:lnTo>
                    <a:pt x="1959" y="169"/>
                  </a:lnTo>
                  <a:cubicBezTo>
                    <a:pt x="1842" y="57"/>
                    <a:pt x="1704" y="0"/>
                    <a:pt x="15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3"/>
            <p:cNvSpPr/>
            <p:nvPr/>
          </p:nvSpPr>
          <p:spPr>
            <a:xfrm>
              <a:off x="176684" y="1906685"/>
              <a:ext cx="78710" cy="55882"/>
            </a:xfrm>
            <a:custGeom>
              <a:rect b="b" l="l" r="r" t="t"/>
              <a:pathLst>
                <a:path extrusionOk="0" h="1104" w="1555">
                  <a:moveTo>
                    <a:pt x="1503" y="1"/>
                  </a:moveTo>
                  <a:lnTo>
                    <a:pt x="1486" y="38"/>
                  </a:lnTo>
                  <a:cubicBezTo>
                    <a:pt x="1483" y="48"/>
                    <a:pt x="1476" y="59"/>
                    <a:pt x="1473" y="68"/>
                  </a:cubicBezTo>
                  <a:cubicBezTo>
                    <a:pt x="1415" y="187"/>
                    <a:pt x="1350" y="297"/>
                    <a:pt x="1279" y="399"/>
                  </a:cubicBezTo>
                  <a:cubicBezTo>
                    <a:pt x="1272" y="409"/>
                    <a:pt x="1269" y="415"/>
                    <a:pt x="1261" y="426"/>
                  </a:cubicBezTo>
                  <a:cubicBezTo>
                    <a:pt x="1167" y="558"/>
                    <a:pt x="1065" y="671"/>
                    <a:pt x="959" y="759"/>
                  </a:cubicBezTo>
                  <a:cubicBezTo>
                    <a:pt x="952" y="766"/>
                    <a:pt x="946" y="773"/>
                    <a:pt x="935" y="779"/>
                  </a:cubicBezTo>
                  <a:cubicBezTo>
                    <a:pt x="888" y="817"/>
                    <a:pt x="837" y="851"/>
                    <a:pt x="789" y="881"/>
                  </a:cubicBezTo>
                  <a:cubicBezTo>
                    <a:pt x="724" y="919"/>
                    <a:pt x="660" y="945"/>
                    <a:pt x="596" y="963"/>
                  </a:cubicBezTo>
                  <a:cubicBezTo>
                    <a:pt x="588" y="966"/>
                    <a:pt x="582" y="966"/>
                    <a:pt x="575" y="970"/>
                  </a:cubicBezTo>
                  <a:cubicBezTo>
                    <a:pt x="529" y="980"/>
                    <a:pt x="485" y="985"/>
                    <a:pt x="441" y="985"/>
                  </a:cubicBezTo>
                  <a:cubicBezTo>
                    <a:pt x="385" y="985"/>
                    <a:pt x="331" y="977"/>
                    <a:pt x="279" y="959"/>
                  </a:cubicBezTo>
                  <a:cubicBezTo>
                    <a:pt x="272" y="959"/>
                    <a:pt x="266" y="956"/>
                    <a:pt x="262" y="953"/>
                  </a:cubicBezTo>
                  <a:cubicBezTo>
                    <a:pt x="197" y="929"/>
                    <a:pt x="136" y="892"/>
                    <a:pt x="82" y="840"/>
                  </a:cubicBezTo>
                  <a:cubicBezTo>
                    <a:pt x="75" y="834"/>
                    <a:pt x="72" y="830"/>
                    <a:pt x="68" y="823"/>
                  </a:cubicBezTo>
                  <a:lnTo>
                    <a:pt x="51" y="807"/>
                  </a:lnTo>
                  <a:lnTo>
                    <a:pt x="34" y="843"/>
                  </a:lnTo>
                  <a:cubicBezTo>
                    <a:pt x="28" y="854"/>
                    <a:pt x="21" y="864"/>
                    <a:pt x="17" y="878"/>
                  </a:cubicBezTo>
                  <a:lnTo>
                    <a:pt x="1" y="912"/>
                  </a:lnTo>
                  <a:lnTo>
                    <a:pt x="14" y="929"/>
                  </a:lnTo>
                  <a:cubicBezTo>
                    <a:pt x="21" y="936"/>
                    <a:pt x="24" y="939"/>
                    <a:pt x="31" y="942"/>
                  </a:cubicBezTo>
                  <a:lnTo>
                    <a:pt x="31" y="945"/>
                  </a:lnTo>
                  <a:cubicBezTo>
                    <a:pt x="92" y="1003"/>
                    <a:pt x="157" y="1044"/>
                    <a:pt x="225" y="1072"/>
                  </a:cubicBezTo>
                  <a:cubicBezTo>
                    <a:pt x="232" y="1072"/>
                    <a:pt x="238" y="1075"/>
                    <a:pt x="246" y="1078"/>
                  </a:cubicBezTo>
                  <a:cubicBezTo>
                    <a:pt x="297" y="1094"/>
                    <a:pt x="352" y="1103"/>
                    <a:pt x="409" y="1103"/>
                  </a:cubicBezTo>
                  <a:cubicBezTo>
                    <a:pt x="459" y="1103"/>
                    <a:pt x="510" y="1096"/>
                    <a:pt x="561" y="1082"/>
                  </a:cubicBezTo>
                  <a:cubicBezTo>
                    <a:pt x="572" y="1082"/>
                    <a:pt x="578" y="1078"/>
                    <a:pt x="585" y="1078"/>
                  </a:cubicBezTo>
                  <a:cubicBezTo>
                    <a:pt x="649" y="1058"/>
                    <a:pt x="718" y="1031"/>
                    <a:pt x="789" y="990"/>
                  </a:cubicBezTo>
                  <a:cubicBezTo>
                    <a:pt x="840" y="959"/>
                    <a:pt x="894" y="922"/>
                    <a:pt x="946" y="881"/>
                  </a:cubicBezTo>
                  <a:cubicBezTo>
                    <a:pt x="955" y="875"/>
                    <a:pt x="963" y="868"/>
                    <a:pt x="969" y="861"/>
                  </a:cubicBezTo>
                  <a:cubicBezTo>
                    <a:pt x="1082" y="766"/>
                    <a:pt x="1190" y="647"/>
                    <a:pt x="1292" y="504"/>
                  </a:cubicBezTo>
                  <a:cubicBezTo>
                    <a:pt x="1299" y="493"/>
                    <a:pt x="1306" y="487"/>
                    <a:pt x="1313" y="476"/>
                  </a:cubicBezTo>
                  <a:cubicBezTo>
                    <a:pt x="1388" y="368"/>
                    <a:pt x="1456" y="249"/>
                    <a:pt x="1520" y="120"/>
                  </a:cubicBezTo>
                  <a:cubicBezTo>
                    <a:pt x="1527" y="109"/>
                    <a:pt x="1531" y="99"/>
                    <a:pt x="1537" y="85"/>
                  </a:cubicBezTo>
                  <a:lnTo>
                    <a:pt x="1554" y="52"/>
                  </a:lnTo>
                  <a:lnTo>
                    <a:pt x="1537" y="35"/>
                  </a:lnTo>
                  <a:cubicBezTo>
                    <a:pt x="1534" y="28"/>
                    <a:pt x="1527" y="24"/>
                    <a:pt x="1523" y="21"/>
                  </a:cubicBezTo>
                  <a:lnTo>
                    <a:pt x="1520" y="18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3"/>
            <p:cNvSpPr/>
            <p:nvPr/>
          </p:nvSpPr>
          <p:spPr>
            <a:xfrm>
              <a:off x="176684" y="2013994"/>
              <a:ext cx="78710" cy="58109"/>
            </a:xfrm>
            <a:custGeom>
              <a:rect b="b" l="l" r="r" t="t"/>
              <a:pathLst>
                <a:path extrusionOk="0" h="1148" w="1555">
                  <a:moveTo>
                    <a:pt x="1162" y="1"/>
                  </a:moveTo>
                  <a:cubicBezTo>
                    <a:pt x="1099" y="1"/>
                    <a:pt x="1035" y="11"/>
                    <a:pt x="969" y="33"/>
                  </a:cubicBezTo>
                  <a:cubicBezTo>
                    <a:pt x="963" y="33"/>
                    <a:pt x="955" y="36"/>
                    <a:pt x="946" y="40"/>
                  </a:cubicBezTo>
                  <a:cubicBezTo>
                    <a:pt x="894" y="57"/>
                    <a:pt x="840" y="84"/>
                    <a:pt x="789" y="115"/>
                  </a:cubicBezTo>
                  <a:cubicBezTo>
                    <a:pt x="718" y="151"/>
                    <a:pt x="649" y="203"/>
                    <a:pt x="585" y="261"/>
                  </a:cubicBezTo>
                  <a:cubicBezTo>
                    <a:pt x="578" y="264"/>
                    <a:pt x="572" y="271"/>
                    <a:pt x="561" y="281"/>
                  </a:cubicBezTo>
                  <a:cubicBezTo>
                    <a:pt x="453" y="380"/>
                    <a:pt x="343" y="506"/>
                    <a:pt x="246" y="652"/>
                  </a:cubicBezTo>
                  <a:cubicBezTo>
                    <a:pt x="238" y="661"/>
                    <a:pt x="232" y="672"/>
                    <a:pt x="225" y="682"/>
                  </a:cubicBezTo>
                  <a:cubicBezTo>
                    <a:pt x="157" y="788"/>
                    <a:pt x="92" y="906"/>
                    <a:pt x="31" y="1029"/>
                  </a:cubicBezTo>
                  <a:lnTo>
                    <a:pt x="31" y="1036"/>
                  </a:lnTo>
                  <a:cubicBezTo>
                    <a:pt x="24" y="1046"/>
                    <a:pt x="21" y="1053"/>
                    <a:pt x="14" y="1063"/>
                  </a:cubicBezTo>
                  <a:lnTo>
                    <a:pt x="1" y="1100"/>
                  </a:lnTo>
                  <a:lnTo>
                    <a:pt x="17" y="1118"/>
                  </a:lnTo>
                  <a:cubicBezTo>
                    <a:pt x="21" y="1121"/>
                    <a:pt x="28" y="1127"/>
                    <a:pt x="34" y="1131"/>
                  </a:cubicBezTo>
                  <a:lnTo>
                    <a:pt x="51" y="1148"/>
                  </a:lnTo>
                  <a:lnTo>
                    <a:pt x="68" y="1110"/>
                  </a:lnTo>
                  <a:cubicBezTo>
                    <a:pt x="72" y="1100"/>
                    <a:pt x="75" y="1090"/>
                    <a:pt x="82" y="1077"/>
                  </a:cubicBezTo>
                  <a:cubicBezTo>
                    <a:pt x="136" y="964"/>
                    <a:pt x="197" y="856"/>
                    <a:pt x="262" y="757"/>
                  </a:cubicBezTo>
                  <a:cubicBezTo>
                    <a:pt x="266" y="747"/>
                    <a:pt x="272" y="740"/>
                    <a:pt x="279" y="730"/>
                  </a:cubicBezTo>
                  <a:cubicBezTo>
                    <a:pt x="371" y="590"/>
                    <a:pt x="470" y="475"/>
                    <a:pt x="575" y="380"/>
                  </a:cubicBezTo>
                  <a:cubicBezTo>
                    <a:pt x="582" y="373"/>
                    <a:pt x="588" y="366"/>
                    <a:pt x="596" y="359"/>
                  </a:cubicBezTo>
                  <a:cubicBezTo>
                    <a:pt x="660" y="305"/>
                    <a:pt x="724" y="261"/>
                    <a:pt x="789" y="223"/>
                  </a:cubicBezTo>
                  <a:cubicBezTo>
                    <a:pt x="837" y="192"/>
                    <a:pt x="888" y="169"/>
                    <a:pt x="935" y="151"/>
                  </a:cubicBezTo>
                  <a:cubicBezTo>
                    <a:pt x="946" y="151"/>
                    <a:pt x="952" y="148"/>
                    <a:pt x="959" y="145"/>
                  </a:cubicBezTo>
                  <a:cubicBezTo>
                    <a:pt x="1022" y="127"/>
                    <a:pt x="1084" y="117"/>
                    <a:pt x="1144" y="117"/>
                  </a:cubicBezTo>
                  <a:cubicBezTo>
                    <a:pt x="1184" y="117"/>
                    <a:pt x="1223" y="121"/>
                    <a:pt x="1261" y="131"/>
                  </a:cubicBezTo>
                  <a:cubicBezTo>
                    <a:pt x="1269" y="135"/>
                    <a:pt x="1272" y="135"/>
                    <a:pt x="1279" y="138"/>
                  </a:cubicBezTo>
                  <a:cubicBezTo>
                    <a:pt x="1350" y="159"/>
                    <a:pt x="1415" y="192"/>
                    <a:pt x="1473" y="244"/>
                  </a:cubicBezTo>
                  <a:cubicBezTo>
                    <a:pt x="1476" y="247"/>
                    <a:pt x="1483" y="253"/>
                    <a:pt x="1486" y="257"/>
                  </a:cubicBezTo>
                  <a:lnTo>
                    <a:pt x="1503" y="274"/>
                  </a:lnTo>
                  <a:lnTo>
                    <a:pt x="1520" y="240"/>
                  </a:lnTo>
                  <a:cubicBezTo>
                    <a:pt x="1523" y="237"/>
                    <a:pt x="1523" y="237"/>
                    <a:pt x="1523" y="233"/>
                  </a:cubicBezTo>
                  <a:cubicBezTo>
                    <a:pt x="1527" y="223"/>
                    <a:pt x="1534" y="213"/>
                    <a:pt x="1537" y="203"/>
                  </a:cubicBezTo>
                  <a:lnTo>
                    <a:pt x="1554" y="169"/>
                  </a:lnTo>
                  <a:lnTo>
                    <a:pt x="1537" y="151"/>
                  </a:lnTo>
                  <a:lnTo>
                    <a:pt x="1520" y="135"/>
                  </a:lnTo>
                  <a:cubicBezTo>
                    <a:pt x="1456" y="80"/>
                    <a:pt x="1388" y="43"/>
                    <a:pt x="1313" y="19"/>
                  </a:cubicBezTo>
                  <a:cubicBezTo>
                    <a:pt x="1306" y="19"/>
                    <a:pt x="1299" y="16"/>
                    <a:pt x="1292" y="16"/>
                  </a:cubicBezTo>
                  <a:cubicBezTo>
                    <a:pt x="1250" y="6"/>
                    <a:pt x="1206" y="1"/>
                    <a:pt x="116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3"/>
            <p:cNvSpPr/>
            <p:nvPr/>
          </p:nvSpPr>
          <p:spPr>
            <a:xfrm>
              <a:off x="187364" y="1903698"/>
              <a:ext cx="56135" cy="170429"/>
            </a:xfrm>
            <a:custGeom>
              <a:rect b="b" l="l" r="r" t="t"/>
              <a:pathLst>
                <a:path extrusionOk="0" h="3367" w="1109">
                  <a:moveTo>
                    <a:pt x="643" y="115"/>
                  </a:moveTo>
                  <a:cubicBezTo>
                    <a:pt x="740" y="115"/>
                    <a:pt x="831" y="209"/>
                    <a:pt x="901" y="386"/>
                  </a:cubicBezTo>
                  <a:cubicBezTo>
                    <a:pt x="997" y="624"/>
                    <a:pt x="1050" y="984"/>
                    <a:pt x="1050" y="1396"/>
                  </a:cubicBezTo>
                  <a:cubicBezTo>
                    <a:pt x="1050" y="1811"/>
                    <a:pt x="997" y="2233"/>
                    <a:pt x="901" y="2579"/>
                  </a:cubicBezTo>
                  <a:cubicBezTo>
                    <a:pt x="810" y="2919"/>
                    <a:pt x="683" y="3150"/>
                    <a:pt x="554" y="3225"/>
                  </a:cubicBezTo>
                  <a:cubicBezTo>
                    <a:pt x="524" y="3242"/>
                    <a:pt x="494" y="3251"/>
                    <a:pt x="464" y="3251"/>
                  </a:cubicBezTo>
                  <a:cubicBezTo>
                    <a:pt x="369" y="3251"/>
                    <a:pt x="280" y="3159"/>
                    <a:pt x="207" y="2980"/>
                  </a:cubicBezTo>
                  <a:cubicBezTo>
                    <a:pt x="112" y="2742"/>
                    <a:pt x="58" y="2385"/>
                    <a:pt x="58" y="1971"/>
                  </a:cubicBezTo>
                  <a:cubicBezTo>
                    <a:pt x="58" y="1555"/>
                    <a:pt x="112" y="1134"/>
                    <a:pt x="207" y="787"/>
                  </a:cubicBezTo>
                  <a:cubicBezTo>
                    <a:pt x="303" y="447"/>
                    <a:pt x="425" y="216"/>
                    <a:pt x="554" y="141"/>
                  </a:cubicBezTo>
                  <a:cubicBezTo>
                    <a:pt x="584" y="124"/>
                    <a:pt x="614" y="115"/>
                    <a:pt x="643" y="115"/>
                  </a:cubicBezTo>
                  <a:close/>
                  <a:moveTo>
                    <a:pt x="664" y="0"/>
                  </a:moveTo>
                  <a:cubicBezTo>
                    <a:pt x="628" y="0"/>
                    <a:pt x="592" y="11"/>
                    <a:pt x="554" y="33"/>
                  </a:cubicBezTo>
                  <a:cubicBezTo>
                    <a:pt x="405" y="121"/>
                    <a:pt x="262" y="376"/>
                    <a:pt x="157" y="756"/>
                  </a:cubicBezTo>
                  <a:cubicBezTo>
                    <a:pt x="55" y="1124"/>
                    <a:pt x="0" y="1569"/>
                    <a:pt x="0" y="2004"/>
                  </a:cubicBezTo>
                  <a:cubicBezTo>
                    <a:pt x="0" y="2440"/>
                    <a:pt x="55" y="2817"/>
                    <a:pt x="157" y="3069"/>
                  </a:cubicBezTo>
                  <a:cubicBezTo>
                    <a:pt x="237" y="3264"/>
                    <a:pt x="338" y="3366"/>
                    <a:pt x="447" y="3366"/>
                  </a:cubicBezTo>
                  <a:cubicBezTo>
                    <a:pt x="482" y="3366"/>
                    <a:pt x="518" y="3355"/>
                    <a:pt x="554" y="3334"/>
                  </a:cubicBezTo>
                  <a:cubicBezTo>
                    <a:pt x="708" y="3245"/>
                    <a:pt x="846" y="2991"/>
                    <a:pt x="952" y="2609"/>
                  </a:cubicBezTo>
                  <a:cubicBezTo>
                    <a:pt x="1054" y="2242"/>
                    <a:pt x="1108" y="1800"/>
                    <a:pt x="1108" y="1362"/>
                  </a:cubicBezTo>
                  <a:cubicBezTo>
                    <a:pt x="1108" y="927"/>
                    <a:pt x="1054" y="549"/>
                    <a:pt x="952" y="298"/>
                  </a:cubicBezTo>
                  <a:cubicBezTo>
                    <a:pt x="872" y="102"/>
                    <a:pt x="774" y="0"/>
                    <a:pt x="66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3"/>
            <p:cNvSpPr/>
            <p:nvPr/>
          </p:nvSpPr>
          <p:spPr>
            <a:xfrm>
              <a:off x="161195" y="1955632"/>
              <a:ext cx="108473" cy="66916"/>
            </a:xfrm>
            <a:custGeom>
              <a:rect b="b" l="l" r="r" t="t"/>
              <a:pathLst>
                <a:path extrusionOk="0" h="1322" w="2143">
                  <a:moveTo>
                    <a:pt x="2119" y="0"/>
                  </a:moveTo>
                  <a:cubicBezTo>
                    <a:pt x="2116" y="0"/>
                    <a:pt x="2112" y="1"/>
                    <a:pt x="2108" y="3"/>
                  </a:cubicBezTo>
                  <a:lnTo>
                    <a:pt x="34" y="1199"/>
                  </a:lnTo>
                  <a:cubicBezTo>
                    <a:pt x="14" y="1213"/>
                    <a:pt x="1" y="1251"/>
                    <a:pt x="1" y="1277"/>
                  </a:cubicBezTo>
                  <a:cubicBezTo>
                    <a:pt x="1" y="1303"/>
                    <a:pt x="9" y="1321"/>
                    <a:pt x="24" y="1321"/>
                  </a:cubicBezTo>
                  <a:cubicBezTo>
                    <a:pt x="27" y="1321"/>
                    <a:pt x="30" y="1320"/>
                    <a:pt x="34" y="1318"/>
                  </a:cubicBezTo>
                  <a:lnTo>
                    <a:pt x="2108" y="121"/>
                  </a:lnTo>
                  <a:cubicBezTo>
                    <a:pt x="2129" y="108"/>
                    <a:pt x="2143" y="71"/>
                    <a:pt x="2143" y="40"/>
                  </a:cubicBezTo>
                  <a:cubicBezTo>
                    <a:pt x="2143" y="18"/>
                    <a:pt x="2133" y="0"/>
                    <a:pt x="21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3"/>
            <p:cNvSpPr/>
            <p:nvPr/>
          </p:nvSpPr>
          <p:spPr>
            <a:xfrm>
              <a:off x="213483" y="1905318"/>
              <a:ext cx="3847" cy="167493"/>
            </a:xfrm>
            <a:custGeom>
              <a:rect b="b" l="l" r="r" t="t"/>
              <a:pathLst>
                <a:path extrusionOk="0" h="3309" w="76">
                  <a:moveTo>
                    <a:pt x="51" y="0"/>
                  </a:moveTo>
                  <a:cubicBezTo>
                    <a:pt x="47" y="0"/>
                    <a:pt x="43" y="2"/>
                    <a:pt x="38" y="4"/>
                  </a:cubicBezTo>
                  <a:cubicBezTo>
                    <a:pt x="18" y="14"/>
                    <a:pt x="1" y="51"/>
                    <a:pt x="1" y="79"/>
                  </a:cubicBezTo>
                  <a:lnTo>
                    <a:pt x="1" y="3271"/>
                  </a:lnTo>
                  <a:cubicBezTo>
                    <a:pt x="1" y="3295"/>
                    <a:pt x="11" y="3309"/>
                    <a:pt x="25" y="3309"/>
                  </a:cubicBezTo>
                  <a:cubicBezTo>
                    <a:pt x="29" y="3309"/>
                    <a:pt x="34" y="3307"/>
                    <a:pt x="38" y="3305"/>
                  </a:cubicBezTo>
                  <a:cubicBezTo>
                    <a:pt x="59" y="3295"/>
                    <a:pt x="76" y="3257"/>
                    <a:pt x="76" y="3227"/>
                  </a:cubicBezTo>
                  <a:lnTo>
                    <a:pt x="76" y="38"/>
                  </a:lnTo>
                  <a:cubicBezTo>
                    <a:pt x="76" y="14"/>
                    <a:pt x="66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3"/>
            <p:cNvSpPr/>
            <p:nvPr/>
          </p:nvSpPr>
          <p:spPr>
            <a:xfrm>
              <a:off x="58795" y="2970770"/>
              <a:ext cx="253" cy="709"/>
            </a:xfrm>
            <a:custGeom>
              <a:rect b="b" l="l" r="r" t="t"/>
              <a:pathLst>
                <a:path extrusionOk="0" h="14" w="5">
                  <a:moveTo>
                    <a:pt x="0" y="13"/>
                  </a:moveTo>
                  <a:cubicBezTo>
                    <a:pt x="0" y="7"/>
                    <a:pt x="4" y="3"/>
                    <a:pt x="4" y="0"/>
                  </a:cubicBezTo>
                  <a:cubicBezTo>
                    <a:pt x="4" y="3"/>
                    <a:pt x="0" y="7"/>
                    <a:pt x="0" y="1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3"/>
            <p:cNvSpPr/>
            <p:nvPr/>
          </p:nvSpPr>
          <p:spPr>
            <a:xfrm>
              <a:off x="56366" y="2971428"/>
              <a:ext cx="2480" cy="7086"/>
            </a:xfrm>
            <a:custGeom>
              <a:rect b="b" l="l" r="r" t="t"/>
              <a:pathLst>
                <a:path extrusionOk="0" h="140" w="49">
                  <a:moveTo>
                    <a:pt x="48" y="0"/>
                  </a:moveTo>
                  <a:cubicBezTo>
                    <a:pt x="42" y="14"/>
                    <a:pt x="36" y="29"/>
                    <a:pt x="30" y="44"/>
                  </a:cubicBezTo>
                  <a:lnTo>
                    <a:pt x="30" y="44"/>
                  </a:lnTo>
                  <a:cubicBezTo>
                    <a:pt x="36" y="30"/>
                    <a:pt x="42" y="15"/>
                    <a:pt x="48" y="0"/>
                  </a:cubicBezTo>
                  <a:close/>
                  <a:moveTo>
                    <a:pt x="30" y="44"/>
                  </a:moveTo>
                  <a:cubicBezTo>
                    <a:pt x="18" y="76"/>
                    <a:pt x="8" y="107"/>
                    <a:pt x="1" y="140"/>
                  </a:cubicBezTo>
                  <a:cubicBezTo>
                    <a:pt x="10" y="108"/>
                    <a:pt x="19" y="75"/>
                    <a:pt x="30" y="4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3"/>
            <p:cNvSpPr/>
            <p:nvPr/>
          </p:nvSpPr>
          <p:spPr>
            <a:xfrm>
              <a:off x="58795" y="2970770"/>
              <a:ext cx="253" cy="709"/>
            </a:xfrm>
            <a:custGeom>
              <a:rect b="b" l="l" r="r" t="t"/>
              <a:pathLst>
                <a:path extrusionOk="0" h="14" w="5">
                  <a:moveTo>
                    <a:pt x="0" y="7"/>
                  </a:moveTo>
                  <a:lnTo>
                    <a:pt x="0" y="13"/>
                  </a:lnTo>
                  <a:lnTo>
                    <a:pt x="0" y="7"/>
                  </a:lnTo>
                  <a:close/>
                  <a:moveTo>
                    <a:pt x="4" y="0"/>
                  </a:moveTo>
                  <a:cubicBezTo>
                    <a:pt x="4" y="0"/>
                    <a:pt x="4" y="3"/>
                    <a:pt x="0" y="7"/>
                  </a:cubicBezTo>
                  <a:cubicBezTo>
                    <a:pt x="4" y="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3"/>
            <p:cNvSpPr/>
            <p:nvPr/>
          </p:nvSpPr>
          <p:spPr>
            <a:xfrm>
              <a:off x="56366" y="2975224"/>
              <a:ext cx="1114" cy="3290"/>
            </a:xfrm>
            <a:custGeom>
              <a:rect b="b" l="l" r="r" t="t"/>
              <a:pathLst>
                <a:path extrusionOk="0" h="65" w="22">
                  <a:moveTo>
                    <a:pt x="21" y="0"/>
                  </a:moveTo>
                  <a:cubicBezTo>
                    <a:pt x="15" y="14"/>
                    <a:pt x="11" y="27"/>
                    <a:pt x="7" y="41"/>
                  </a:cubicBezTo>
                  <a:cubicBezTo>
                    <a:pt x="5" y="45"/>
                    <a:pt x="4" y="51"/>
                    <a:pt x="3" y="57"/>
                  </a:cubicBezTo>
                  <a:lnTo>
                    <a:pt x="3" y="57"/>
                  </a:lnTo>
                  <a:cubicBezTo>
                    <a:pt x="9" y="39"/>
                    <a:pt x="16" y="18"/>
                    <a:pt x="21" y="0"/>
                  </a:cubicBezTo>
                  <a:close/>
                  <a:moveTo>
                    <a:pt x="3" y="57"/>
                  </a:moveTo>
                  <a:cubicBezTo>
                    <a:pt x="2" y="60"/>
                    <a:pt x="2" y="62"/>
                    <a:pt x="1" y="65"/>
                  </a:cubicBezTo>
                  <a:cubicBezTo>
                    <a:pt x="2" y="62"/>
                    <a:pt x="3" y="60"/>
                    <a:pt x="3" y="57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3"/>
            <p:cNvSpPr/>
            <p:nvPr/>
          </p:nvSpPr>
          <p:spPr>
            <a:xfrm>
              <a:off x="60162" y="2963835"/>
              <a:ext cx="2278" cy="4353"/>
            </a:xfrm>
            <a:custGeom>
              <a:rect b="b" l="l" r="r" t="t"/>
              <a:pathLst>
                <a:path extrusionOk="0" h="86" w="45">
                  <a:moveTo>
                    <a:pt x="45" y="1"/>
                  </a:moveTo>
                  <a:lnTo>
                    <a:pt x="42" y="4"/>
                  </a:lnTo>
                  <a:cubicBezTo>
                    <a:pt x="39" y="8"/>
                    <a:pt x="37" y="13"/>
                    <a:pt x="35" y="17"/>
                  </a:cubicBezTo>
                  <a:lnTo>
                    <a:pt x="35" y="17"/>
                  </a:lnTo>
                  <a:cubicBezTo>
                    <a:pt x="38" y="12"/>
                    <a:pt x="42" y="6"/>
                    <a:pt x="45" y="1"/>
                  </a:cubicBezTo>
                  <a:close/>
                  <a:moveTo>
                    <a:pt x="35" y="17"/>
                  </a:moveTo>
                  <a:cubicBezTo>
                    <a:pt x="22" y="39"/>
                    <a:pt x="11" y="62"/>
                    <a:pt x="1" y="86"/>
                  </a:cubicBezTo>
                  <a:cubicBezTo>
                    <a:pt x="12" y="63"/>
                    <a:pt x="23" y="40"/>
                    <a:pt x="35" y="17"/>
                  </a:cubicBezTo>
                  <a:close/>
                </a:path>
              </a:pathLst>
            </a:custGeom>
            <a:solidFill>
              <a:srgbClr val="70D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3"/>
            <p:cNvSpPr/>
            <p:nvPr/>
          </p:nvSpPr>
          <p:spPr>
            <a:xfrm>
              <a:off x="-1223452" y="1444292"/>
              <a:ext cx="1187841" cy="2384034"/>
            </a:xfrm>
            <a:custGeom>
              <a:rect b="b" l="l" r="r" t="t"/>
              <a:pathLst>
                <a:path extrusionOk="0" h="47099" w="23467">
                  <a:moveTo>
                    <a:pt x="21266" y="0"/>
                  </a:moveTo>
                  <a:cubicBezTo>
                    <a:pt x="21096" y="0"/>
                    <a:pt x="20926" y="38"/>
                    <a:pt x="20797" y="113"/>
                  </a:cubicBezTo>
                  <a:lnTo>
                    <a:pt x="470" y="11849"/>
                  </a:lnTo>
                  <a:cubicBezTo>
                    <a:pt x="211" y="11998"/>
                    <a:pt x="1" y="12362"/>
                    <a:pt x="1" y="12661"/>
                  </a:cubicBezTo>
                  <a:lnTo>
                    <a:pt x="1" y="45446"/>
                  </a:lnTo>
                  <a:cubicBezTo>
                    <a:pt x="1" y="45745"/>
                    <a:pt x="211" y="46109"/>
                    <a:pt x="470" y="46258"/>
                  </a:cubicBezTo>
                  <a:lnTo>
                    <a:pt x="1731" y="46986"/>
                  </a:lnTo>
                  <a:cubicBezTo>
                    <a:pt x="1860" y="47061"/>
                    <a:pt x="2030" y="47098"/>
                    <a:pt x="2200" y="47098"/>
                  </a:cubicBezTo>
                  <a:cubicBezTo>
                    <a:pt x="2370" y="47098"/>
                    <a:pt x="2540" y="47061"/>
                    <a:pt x="2669" y="46986"/>
                  </a:cubicBezTo>
                  <a:lnTo>
                    <a:pt x="22997" y="35249"/>
                  </a:lnTo>
                  <a:cubicBezTo>
                    <a:pt x="23256" y="35100"/>
                    <a:pt x="23466" y="34736"/>
                    <a:pt x="23466" y="34437"/>
                  </a:cubicBezTo>
                  <a:lnTo>
                    <a:pt x="23466" y="1653"/>
                  </a:lnTo>
                  <a:cubicBezTo>
                    <a:pt x="23466" y="1354"/>
                    <a:pt x="23256" y="990"/>
                    <a:pt x="22997" y="840"/>
                  </a:cubicBezTo>
                  <a:lnTo>
                    <a:pt x="21735" y="113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3"/>
            <p:cNvSpPr/>
            <p:nvPr/>
          </p:nvSpPr>
          <p:spPr>
            <a:xfrm>
              <a:off x="-1219858" y="1444292"/>
              <a:ext cx="1184247" cy="681666"/>
            </a:xfrm>
            <a:custGeom>
              <a:rect b="b" l="l" r="r" t="t"/>
              <a:pathLst>
                <a:path extrusionOk="0" h="13467" w="23396">
                  <a:moveTo>
                    <a:pt x="21195" y="0"/>
                  </a:moveTo>
                  <a:cubicBezTo>
                    <a:pt x="21025" y="0"/>
                    <a:pt x="20855" y="38"/>
                    <a:pt x="20726" y="113"/>
                  </a:cubicBezTo>
                  <a:lnTo>
                    <a:pt x="399" y="11849"/>
                  </a:lnTo>
                  <a:cubicBezTo>
                    <a:pt x="232" y="11944"/>
                    <a:pt x="86" y="12131"/>
                    <a:pt x="1" y="12335"/>
                  </a:cubicBezTo>
                  <a:cubicBezTo>
                    <a:pt x="21" y="12288"/>
                    <a:pt x="45" y="12243"/>
                    <a:pt x="69" y="12199"/>
                  </a:cubicBezTo>
                  <a:lnTo>
                    <a:pt x="2268" y="13467"/>
                  </a:lnTo>
                  <a:cubicBezTo>
                    <a:pt x="2353" y="13321"/>
                    <a:pt x="2469" y="13195"/>
                    <a:pt x="2598" y="13117"/>
                  </a:cubicBezTo>
                  <a:lnTo>
                    <a:pt x="22926" y="1384"/>
                  </a:lnTo>
                  <a:cubicBezTo>
                    <a:pt x="23002" y="1340"/>
                    <a:pt x="23073" y="1320"/>
                    <a:pt x="23136" y="1320"/>
                  </a:cubicBezTo>
                  <a:cubicBezTo>
                    <a:pt x="23290" y="1320"/>
                    <a:pt x="23395" y="1441"/>
                    <a:pt x="23395" y="1652"/>
                  </a:cubicBezTo>
                  <a:lnTo>
                    <a:pt x="23395" y="1652"/>
                  </a:lnTo>
                  <a:cubicBezTo>
                    <a:pt x="23395" y="1353"/>
                    <a:pt x="23184" y="990"/>
                    <a:pt x="22926" y="840"/>
                  </a:cubicBezTo>
                  <a:lnTo>
                    <a:pt x="21664" y="113"/>
                  </a:lnTo>
                  <a:cubicBezTo>
                    <a:pt x="21535" y="38"/>
                    <a:pt x="21365" y="0"/>
                    <a:pt x="211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3"/>
            <p:cNvSpPr/>
            <p:nvPr/>
          </p:nvSpPr>
          <p:spPr>
            <a:xfrm>
              <a:off x="-1037786" y="1691661"/>
              <a:ext cx="909040" cy="1664556"/>
            </a:xfrm>
            <a:custGeom>
              <a:rect b="b" l="l" r="r" t="t"/>
              <a:pathLst>
                <a:path extrusionOk="0" h="32885" w="17959">
                  <a:moveTo>
                    <a:pt x="17741" y="1"/>
                  </a:moveTo>
                  <a:cubicBezTo>
                    <a:pt x="17689" y="1"/>
                    <a:pt x="17630" y="18"/>
                    <a:pt x="17568" y="53"/>
                  </a:cubicBezTo>
                  <a:lnTo>
                    <a:pt x="392" y="9971"/>
                  </a:lnTo>
                  <a:cubicBezTo>
                    <a:pt x="174" y="10097"/>
                    <a:pt x="1" y="10399"/>
                    <a:pt x="1" y="10651"/>
                  </a:cubicBezTo>
                  <a:lnTo>
                    <a:pt x="1" y="32606"/>
                  </a:lnTo>
                  <a:cubicBezTo>
                    <a:pt x="1" y="32782"/>
                    <a:pt x="88" y="32885"/>
                    <a:pt x="216" y="32885"/>
                  </a:cubicBezTo>
                  <a:cubicBezTo>
                    <a:pt x="269" y="32885"/>
                    <a:pt x="329" y="32867"/>
                    <a:pt x="392" y="32831"/>
                  </a:cubicBezTo>
                  <a:lnTo>
                    <a:pt x="17568" y="22914"/>
                  </a:lnTo>
                  <a:cubicBezTo>
                    <a:pt x="17782" y="22788"/>
                    <a:pt x="17959" y="22485"/>
                    <a:pt x="17959" y="22237"/>
                  </a:cubicBezTo>
                  <a:lnTo>
                    <a:pt x="17959" y="281"/>
                  </a:lnTo>
                  <a:cubicBezTo>
                    <a:pt x="17959" y="102"/>
                    <a:pt x="17870" y="1"/>
                    <a:pt x="177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3"/>
            <p:cNvSpPr/>
            <p:nvPr/>
          </p:nvSpPr>
          <p:spPr>
            <a:xfrm>
              <a:off x="-1222085" y="2066071"/>
              <a:ext cx="129631" cy="1766601"/>
            </a:xfrm>
            <a:custGeom>
              <a:rect b="b" l="l" r="r" t="t"/>
              <a:pathLst>
                <a:path extrusionOk="0" h="34901" w="2561">
                  <a:moveTo>
                    <a:pt x="140" y="0"/>
                  </a:moveTo>
                  <a:cubicBezTo>
                    <a:pt x="86" y="92"/>
                    <a:pt x="45" y="190"/>
                    <a:pt x="21" y="289"/>
                  </a:cubicBezTo>
                  <a:cubicBezTo>
                    <a:pt x="7" y="347"/>
                    <a:pt x="1" y="405"/>
                    <a:pt x="1" y="459"/>
                  </a:cubicBezTo>
                  <a:lnTo>
                    <a:pt x="4" y="33247"/>
                  </a:lnTo>
                  <a:cubicBezTo>
                    <a:pt x="4" y="33546"/>
                    <a:pt x="211" y="33910"/>
                    <a:pt x="470" y="34060"/>
                  </a:cubicBezTo>
                  <a:lnTo>
                    <a:pt x="1732" y="34787"/>
                  </a:lnTo>
                  <a:cubicBezTo>
                    <a:pt x="1765" y="34804"/>
                    <a:pt x="1799" y="34821"/>
                    <a:pt x="1837" y="34835"/>
                  </a:cubicBezTo>
                  <a:cubicBezTo>
                    <a:pt x="1854" y="34845"/>
                    <a:pt x="1874" y="34848"/>
                    <a:pt x="1891" y="34855"/>
                  </a:cubicBezTo>
                  <a:cubicBezTo>
                    <a:pt x="1932" y="34865"/>
                    <a:pt x="1973" y="34876"/>
                    <a:pt x="2010" y="34882"/>
                  </a:cubicBezTo>
                  <a:cubicBezTo>
                    <a:pt x="2073" y="34894"/>
                    <a:pt x="2138" y="34900"/>
                    <a:pt x="2202" y="34900"/>
                  </a:cubicBezTo>
                  <a:cubicBezTo>
                    <a:pt x="2266" y="34900"/>
                    <a:pt x="2330" y="34894"/>
                    <a:pt x="2391" y="34882"/>
                  </a:cubicBezTo>
                  <a:cubicBezTo>
                    <a:pt x="2422" y="34879"/>
                    <a:pt x="2452" y="34872"/>
                    <a:pt x="2483" y="34862"/>
                  </a:cubicBezTo>
                  <a:cubicBezTo>
                    <a:pt x="2507" y="34855"/>
                    <a:pt x="2534" y="34848"/>
                    <a:pt x="2561" y="34835"/>
                  </a:cubicBezTo>
                  <a:lnTo>
                    <a:pt x="2561" y="34835"/>
                  </a:lnTo>
                  <a:cubicBezTo>
                    <a:pt x="2524" y="34846"/>
                    <a:pt x="2490" y="34852"/>
                    <a:pt x="2458" y="34852"/>
                  </a:cubicBezTo>
                  <a:cubicBezTo>
                    <a:pt x="2305" y="34852"/>
                    <a:pt x="2201" y="34729"/>
                    <a:pt x="2201" y="34515"/>
                  </a:cubicBezTo>
                  <a:lnTo>
                    <a:pt x="2201" y="1731"/>
                  </a:lnTo>
                  <a:cubicBezTo>
                    <a:pt x="2201" y="1581"/>
                    <a:pt x="2255" y="1414"/>
                    <a:pt x="2340" y="1268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3"/>
            <p:cNvSpPr/>
            <p:nvPr/>
          </p:nvSpPr>
          <p:spPr>
            <a:xfrm>
              <a:off x="-898537" y="3403500"/>
              <a:ext cx="106600" cy="150283"/>
            </a:xfrm>
            <a:custGeom>
              <a:rect b="b" l="l" r="r" t="t"/>
              <a:pathLst>
                <a:path extrusionOk="0" h="2969" w="2106">
                  <a:moveTo>
                    <a:pt x="1097" y="0"/>
                  </a:moveTo>
                  <a:cubicBezTo>
                    <a:pt x="1049" y="0"/>
                    <a:pt x="988" y="56"/>
                    <a:pt x="962" y="141"/>
                  </a:cubicBezTo>
                  <a:lnTo>
                    <a:pt x="725" y="919"/>
                  </a:lnTo>
                  <a:cubicBezTo>
                    <a:pt x="711" y="970"/>
                    <a:pt x="684" y="1014"/>
                    <a:pt x="650" y="1038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1" y="1715"/>
                  </a:cubicBezTo>
                  <a:lnTo>
                    <a:pt x="446" y="1993"/>
                  </a:lnTo>
                  <a:cubicBezTo>
                    <a:pt x="469" y="2010"/>
                    <a:pt x="480" y="2048"/>
                    <a:pt x="477" y="2099"/>
                  </a:cubicBezTo>
                  <a:lnTo>
                    <a:pt x="385" y="2854"/>
                  </a:lnTo>
                  <a:cubicBezTo>
                    <a:pt x="376" y="2927"/>
                    <a:pt x="405" y="2969"/>
                    <a:pt x="445" y="2969"/>
                  </a:cubicBezTo>
                  <a:cubicBezTo>
                    <a:pt x="472" y="2969"/>
                    <a:pt x="504" y="2951"/>
                    <a:pt x="534" y="2911"/>
                  </a:cubicBezTo>
                  <a:lnTo>
                    <a:pt x="1007" y="2306"/>
                  </a:lnTo>
                  <a:cubicBezTo>
                    <a:pt x="1035" y="2272"/>
                    <a:pt x="1070" y="2251"/>
                    <a:pt x="1096" y="2251"/>
                  </a:cubicBezTo>
                  <a:cubicBezTo>
                    <a:pt x="1098" y="2251"/>
                    <a:pt x="1100" y="2252"/>
                    <a:pt x="1102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5" y="1426"/>
                  </a:lnTo>
                  <a:cubicBezTo>
                    <a:pt x="1632" y="1385"/>
                    <a:pt x="1643" y="1334"/>
                    <a:pt x="1666" y="1290"/>
                  </a:cubicBezTo>
                  <a:lnTo>
                    <a:pt x="2051" y="565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5"/>
                  </a:lnTo>
                  <a:cubicBezTo>
                    <a:pt x="1137" y="11"/>
                    <a:pt x="1119" y="0"/>
                    <a:pt x="1097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3"/>
            <p:cNvSpPr/>
            <p:nvPr/>
          </p:nvSpPr>
          <p:spPr>
            <a:xfrm>
              <a:off x="-762932" y="3325195"/>
              <a:ext cx="106550" cy="150334"/>
            </a:xfrm>
            <a:custGeom>
              <a:rect b="b" l="l" r="r" t="t"/>
              <a:pathLst>
                <a:path extrusionOk="0" h="2970" w="2105">
                  <a:moveTo>
                    <a:pt x="1098" y="1"/>
                  </a:moveTo>
                  <a:cubicBezTo>
                    <a:pt x="1050" y="1"/>
                    <a:pt x="989" y="56"/>
                    <a:pt x="963" y="141"/>
                  </a:cubicBezTo>
                  <a:lnTo>
                    <a:pt x="728" y="919"/>
                  </a:lnTo>
                  <a:cubicBezTo>
                    <a:pt x="711" y="970"/>
                    <a:pt x="684" y="1015"/>
                    <a:pt x="650" y="1038"/>
                  </a:cubicBezTo>
                  <a:lnTo>
                    <a:pt x="119" y="1450"/>
                  </a:lnTo>
                  <a:cubicBezTo>
                    <a:pt x="34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0"/>
                    <a:pt x="480" y="2051"/>
                    <a:pt x="477" y="2099"/>
                  </a:cubicBezTo>
                  <a:lnTo>
                    <a:pt x="384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4" y="2912"/>
                  </a:cubicBezTo>
                  <a:lnTo>
                    <a:pt x="1007" y="2306"/>
                  </a:lnTo>
                  <a:cubicBezTo>
                    <a:pt x="1035" y="2272"/>
                    <a:pt x="1069" y="2251"/>
                    <a:pt x="1099" y="2251"/>
                  </a:cubicBezTo>
                  <a:cubicBezTo>
                    <a:pt x="1101" y="2251"/>
                    <a:pt x="1103" y="2252"/>
                    <a:pt x="1106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6" y="2310"/>
                  </a:cubicBezTo>
                  <a:cubicBezTo>
                    <a:pt x="1660" y="2310"/>
                    <a:pt x="1741" y="2180"/>
                    <a:pt x="1727" y="2079"/>
                  </a:cubicBezTo>
                  <a:lnTo>
                    <a:pt x="1636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6"/>
                  </a:lnTo>
                  <a:cubicBezTo>
                    <a:pt x="1138" y="12"/>
                    <a:pt x="1120" y="1"/>
                    <a:pt x="109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3"/>
            <p:cNvSpPr/>
            <p:nvPr/>
          </p:nvSpPr>
          <p:spPr>
            <a:xfrm>
              <a:off x="-627327" y="3246889"/>
              <a:ext cx="106550" cy="150334"/>
            </a:xfrm>
            <a:custGeom>
              <a:rect b="b" l="l" r="r" t="t"/>
              <a:pathLst>
                <a:path extrusionOk="0" h="2970" w="2105">
                  <a:moveTo>
                    <a:pt x="1099" y="1"/>
                  </a:moveTo>
                  <a:cubicBezTo>
                    <a:pt x="1052" y="1"/>
                    <a:pt x="991" y="56"/>
                    <a:pt x="963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20" y="1450"/>
                  </a:lnTo>
                  <a:cubicBezTo>
                    <a:pt x="35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6" y="2099"/>
                  </a:cubicBezTo>
                  <a:lnTo>
                    <a:pt x="385" y="2854"/>
                  </a:lnTo>
                  <a:cubicBezTo>
                    <a:pt x="377" y="2928"/>
                    <a:pt x="405" y="2969"/>
                    <a:pt x="446" y="2969"/>
                  </a:cubicBezTo>
                  <a:cubicBezTo>
                    <a:pt x="472" y="2969"/>
                    <a:pt x="504" y="2951"/>
                    <a:pt x="534" y="2912"/>
                  </a:cubicBezTo>
                  <a:lnTo>
                    <a:pt x="1007" y="2306"/>
                  </a:lnTo>
                  <a:cubicBezTo>
                    <a:pt x="1036" y="2271"/>
                    <a:pt x="1070" y="2251"/>
                    <a:pt x="1099" y="2251"/>
                  </a:cubicBezTo>
                  <a:cubicBezTo>
                    <a:pt x="1101" y="2251"/>
                    <a:pt x="1103" y="2251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6" y="1426"/>
                  </a:lnTo>
                  <a:cubicBezTo>
                    <a:pt x="1633" y="1385"/>
                    <a:pt x="1642" y="1334"/>
                    <a:pt x="1667" y="1290"/>
                  </a:cubicBezTo>
                  <a:lnTo>
                    <a:pt x="2050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4" y="538"/>
                  </a:cubicBezTo>
                  <a:lnTo>
                    <a:pt x="1149" y="36"/>
                  </a:lnTo>
                  <a:cubicBezTo>
                    <a:pt x="1138" y="12"/>
                    <a:pt x="1120" y="1"/>
                    <a:pt x="1099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3"/>
            <p:cNvSpPr/>
            <p:nvPr/>
          </p:nvSpPr>
          <p:spPr>
            <a:xfrm>
              <a:off x="-491722" y="3168584"/>
              <a:ext cx="106600" cy="150334"/>
            </a:xfrm>
            <a:custGeom>
              <a:rect b="b" l="l" r="r" t="t"/>
              <a:pathLst>
                <a:path extrusionOk="0" h="2970" w="2106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5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2"/>
                  </a:cubicBezTo>
                  <a:lnTo>
                    <a:pt x="1011" y="2306"/>
                  </a:lnTo>
                  <a:cubicBezTo>
                    <a:pt x="1035" y="2272"/>
                    <a:pt x="1069" y="2252"/>
                    <a:pt x="1097" y="2252"/>
                  </a:cubicBezTo>
                  <a:cubicBezTo>
                    <a:pt x="1100" y="2252"/>
                    <a:pt x="1103" y="2252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7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40" y="1426"/>
                  </a:lnTo>
                  <a:cubicBezTo>
                    <a:pt x="1632" y="1385"/>
                    <a:pt x="1643" y="1335"/>
                    <a:pt x="1667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7" y="539"/>
                  </a:cubicBezTo>
                  <a:lnTo>
                    <a:pt x="1150" y="36"/>
                  </a:lnTo>
                  <a:cubicBezTo>
                    <a:pt x="1139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3"/>
            <p:cNvSpPr/>
            <p:nvPr/>
          </p:nvSpPr>
          <p:spPr>
            <a:xfrm>
              <a:off x="-356118" y="3090278"/>
              <a:ext cx="106600" cy="150334"/>
            </a:xfrm>
            <a:custGeom>
              <a:rect b="b" l="l" r="r" t="t"/>
              <a:pathLst>
                <a:path extrusionOk="0" h="2970" w="2106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4" y="1515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4" y="2854"/>
                  </a:lnTo>
                  <a:cubicBezTo>
                    <a:pt x="377" y="2927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5" y="2912"/>
                  </a:cubicBezTo>
                  <a:lnTo>
                    <a:pt x="1010" y="2306"/>
                  </a:lnTo>
                  <a:cubicBezTo>
                    <a:pt x="1035" y="2272"/>
                    <a:pt x="1070" y="2252"/>
                    <a:pt x="1099" y="2252"/>
                  </a:cubicBezTo>
                  <a:cubicBezTo>
                    <a:pt x="1101" y="2252"/>
                    <a:pt x="1104" y="2252"/>
                    <a:pt x="1106" y="2252"/>
                  </a:cubicBezTo>
                  <a:lnTo>
                    <a:pt x="1578" y="2310"/>
                  </a:lnTo>
                  <a:cubicBezTo>
                    <a:pt x="1581" y="2311"/>
                    <a:pt x="1584" y="2311"/>
                    <a:pt x="1586" y="2311"/>
                  </a:cubicBezTo>
                  <a:cubicBezTo>
                    <a:pt x="1662" y="2311"/>
                    <a:pt x="1741" y="2180"/>
                    <a:pt x="1728" y="2079"/>
                  </a:cubicBezTo>
                  <a:lnTo>
                    <a:pt x="1639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0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4" y="573"/>
                    <a:pt x="1445" y="575"/>
                    <a:pt x="1437" y="575"/>
                  </a:cubicBezTo>
                  <a:cubicBezTo>
                    <a:pt x="1416" y="575"/>
                    <a:pt x="1397" y="563"/>
                    <a:pt x="1388" y="539"/>
                  </a:cubicBezTo>
                  <a:lnTo>
                    <a:pt x="1150" y="35"/>
                  </a:lnTo>
                  <a:cubicBezTo>
                    <a:pt x="1138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3"/>
            <p:cNvSpPr/>
            <p:nvPr/>
          </p:nvSpPr>
          <p:spPr>
            <a:xfrm>
              <a:off x="-309853" y="2184525"/>
              <a:ext cx="249595" cy="502834"/>
            </a:xfrm>
            <a:custGeom>
              <a:rect b="b" l="l" r="r" t="t"/>
              <a:pathLst>
                <a:path extrusionOk="0" h="9934" w="4931">
                  <a:moveTo>
                    <a:pt x="706" y="0"/>
                  </a:moveTo>
                  <a:cubicBezTo>
                    <a:pt x="488" y="0"/>
                    <a:pt x="255" y="36"/>
                    <a:pt x="1" y="67"/>
                  </a:cubicBezTo>
                  <a:lnTo>
                    <a:pt x="531" y="2784"/>
                  </a:lnTo>
                  <a:lnTo>
                    <a:pt x="2915" y="4562"/>
                  </a:lnTo>
                  <a:lnTo>
                    <a:pt x="1443" y="8349"/>
                  </a:lnTo>
                  <a:lnTo>
                    <a:pt x="2045" y="9933"/>
                  </a:lnTo>
                  <a:cubicBezTo>
                    <a:pt x="2045" y="9933"/>
                    <a:pt x="4931" y="4354"/>
                    <a:pt x="4724" y="3963"/>
                  </a:cubicBezTo>
                  <a:cubicBezTo>
                    <a:pt x="4513" y="3572"/>
                    <a:pt x="2395" y="1417"/>
                    <a:pt x="1833" y="635"/>
                  </a:cubicBezTo>
                  <a:cubicBezTo>
                    <a:pt x="1471" y="124"/>
                    <a:pt x="1113" y="0"/>
                    <a:pt x="706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3"/>
            <p:cNvSpPr/>
            <p:nvPr/>
          </p:nvSpPr>
          <p:spPr>
            <a:xfrm>
              <a:off x="-309853" y="2180678"/>
              <a:ext cx="243723" cy="446953"/>
            </a:xfrm>
            <a:custGeom>
              <a:rect b="b" l="l" r="r" t="t"/>
              <a:pathLst>
                <a:path extrusionOk="0" h="8830" w="4815">
                  <a:moveTo>
                    <a:pt x="755" y="1"/>
                  </a:moveTo>
                  <a:cubicBezTo>
                    <a:pt x="340" y="1"/>
                    <a:pt x="1" y="143"/>
                    <a:pt x="1" y="143"/>
                  </a:cubicBezTo>
                  <a:lnTo>
                    <a:pt x="531" y="2860"/>
                  </a:lnTo>
                  <a:lnTo>
                    <a:pt x="2820" y="4699"/>
                  </a:lnTo>
                  <a:lnTo>
                    <a:pt x="1918" y="7272"/>
                  </a:lnTo>
                  <a:lnTo>
                    <a:pt x="2677" y="8829"/>
                  </a:lnTo>
                  <a:cubicBezTo>
                    <a:pt x="2677" y="8829"/>
                    <a:pt x="3473" y="7293"/>
                    <a:pt x="3901" y="6364"/>
                  </a:cubicBezTo>
                  <a:cubicBezTo>
                    <a:pt x="4455" y="5157"/>
                    <a:pt x="4768" y="4478"/>
                    <a:pt x="4791" y="4169"/>
                  </a:cubicBezTo>
                  <a:cubicBezTo>
                    <a:pt x="4815" y="3863"/>
                    <a:pt x="4564" y="3668"/>
                    <a:pt x="4214" y="3169"/>
                  </a:cubicBezTo>
                  <a:cubicBezTo>
                    <a:pt x="3864" y="2672"/>
                    <a:pt x="1820" y="269"/>
                    <a:pt x="1229" y="72"/>
                  </a:cubicBezTo>
                  <a:cubicBezTo>
                    <a:pt x="1069" y="20"/>
                    <a:pt x="907" y="1"/>
                    <a:pt x="75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3"/>
            <p:cNvSpPr/>
            <p:nvPr/>
          </p:nvSpPr>
          <p:spPr>
            <a:xfrm>
              <a:off x="-270220" y="3584256"/>
              <a:ext cx="78356" cy="146285"/>
            </a:xfrm>
            <a:custGeom>
              <a:rect b="b" l="l" r="r" t="t"/>
              <a:pathLst>
                <a:path extrusionOk="0" h="2890" w="1548">
                  <a:moveTo>
                    <a:pt x="1547" y="0"/>
                  </a:moveTo>
                  <a:lnTo>
                    <a:pt x="75" y="211"/>
                  </a:lnTo>
                  <a:lnTo>
                    <a:pt x="0" y="2890"/>
                  </a:lnTo>
                  <a:lnTo>
                    <a:pt x="1472" y="2682"/>
                  </a:lnTo>
                  <a:lnTo>
                    <a:pt x="1547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3"/>
            <p:cNvSpPr/>
            <p:nvPr/>
          </p:nvSpPr>
          <p:spPr>
            <a:xfrm>
              <a:off x="-548870" y="3731705"/>
              <a:ext cx="74560" cy="140666"/>
            </a:xfrm>
            <a:custGeom>
              <a:rect b="b" l="l" r="r" t="t"/>
              <a:pathLst>
                <a:path extrusionOk="0" h="2779" w="1473">
                  <a:moveTo>
                    <a:pt x="1473" y="1"/>
                  </a:moveTo>
                  <a:lnTo>
                    <a:pt x="1" y="259"/>
                  </a:lnTo>
                  <a:lnTo>
                    <a:pt x="1" y="2778"/>
                  </a:lnTo>
                  <a:lnTo>
                    <a:pt x="1473" y="2520"/>
                  </a:lnTo>
                  <a:lnTo>
                    <a:pt x="1473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3"/>
            <p:cNvSpPr/>
            <p:nvPr/>
          </p:nvSpPr>
          <p:spPr>
            <a:xfrm>
              <a:off x="-567598" y="3811732"/>
              <a:ext cx="218769" cy="189309"/>
            </a:xfrm>
            <a:custGeom>
              <a:rect b="b" l="l" r="r" t="t"/>
              <a:pathLst>
                <a:path extrusionOk="0" h="3740" w="4322">
                  <a:moveTo>
                    <a:pt x="1843" y="0"/>
                  </a:moveTo>
                  <a:lnTo>
                    <a:pt x="1843" y="211"/>
                  </a:lnTo>
                  <a:cubicBezTo>
                    <a:pt x="1843" y="374"/>
                    <a:pt x="1319" y="510"/>
                    <a:pt x="1105" y="541"/>
                  </a:cubicBezTo>
                  <a:cubicBezTo>
                    <a:pt x="1032" y="551"/>
                    <a:pt x="961" y="556"/>
                    <a:pt x="893" y="556"/>
                  </a:cubicBezTo>
                  <a:cubicBezTo>
                    <a:pt x="652" y="556"/>
                    <a:pt x="453" y="499"/>
                    <a:pt x="371" y="422"/>
                  </a:cubicBezTo>
                  <a:lnTo>
                    <a:pt x="371" y="262"/>
                  </a:lnTo>
                  <a:cubicBezTo>
                    <a:pt x="369" y="262"/>
                    <a:pt x="368" y="262"/>
                    <a:pt x="366" y="262"/>
                  </a:cubicBezTo>
                  <a:cubicBezTo>
                    <a:pt x="276" y="262"/>
                    <a:pt x="207" y="556"/>
                    <a:pt x="140" y="823"/>
                  </a:cubicBezTo>
                  <a:cubicBezTo>
                    <a:pt x="65" y="1119"/>
                    <a:pt x="0" y="1469"/>
                    <a:pt x="54" y="1612"/>
                  </a:cubicBezTo>
                  <a:cubicBezTo>
                    <a:pt x="150" y="1874"/>
                    <a:pt x="561" y="2071"/>
                    <a:pt x="738" y="2282"/>
                  </a:cubicBezTo>
                  <a:cubicBezTo>
                    <a:pt x="918" y="2489"/>
                    <a:pt x="1020" y="2958"/>
                    <a:pt x="1242" y="3247"/>
                  </a:cubicBezTo>
                  <a:cubicBezTo>
                    <a:pt x="1459" y="3540"/>
                    <a:pt x="2332" y="3740"/>
                    <a:pt x="2836" y="3740"/>
                  </a:cubicBezTo>
                  <a:cubicBezTo>
                    <a:pt x="3271" y="3740"/>
                    <a:pt x="4322" y="3285"/>
                    <a:pt x="4154" y="2822"/>
                  </a:cubicBezTo>
                  <a:cubicBezTo>
                    <a:pt x="3991" y="2377"/>
                    <a:pt x="3359" y="2000"/>
                    <a:pt x="2894" y="1659"/>
                  </a:cubicBezTo>
                  <a:cubicBezTo>
                    <a:pt x="2309" y="1228"/>
                    <a:pt x="1982" y="38"/>
                    <a:pt x="18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3"/>
            <p:cNvSpPr/>
            <p:nvPr/>
          </p:nvSpPr>
          <p:spPr>
            <a:xfrm>
              <a:off x="-298110" y="3696729"/>
              <a:ext cx="284673" cy="125734"/>
            </a:xfrm>
            <a:custGeom>
              <a:rect b="b" l="l" r="r" t="t"/>
              <a:pathLst>
                <a:path extrusionOk="0" h="2484" w="5624">
                  <a:moveTo>
                    <a:pt x="2051" y="1"/>
                  </a:moveTo>
                  <a:cubicBezTo>
                    <a:pt x="2048" y="1"/>
                    <a:pt x="2044" y="1"/>
                    <a:pt x="2040" y="2"/>
                  </a:cubicBezTo>
                  <a:lnTo>
                    <a:pt x="2030" y="233"/>
                  </a:lnTo>
                  <a:cubicBezTo>
                    <a:pt x="1812" y="382"/>
                    <a:pt x="1432" y="462"/>
                    <a:pt x="1109" y="462"/>
                  </a:cubicBezTo>
                  <a:cubicBezTo>
                    <a:pt x="858" y="462"/>
                    <a:pt x="642" y="413"/>
                    <a:pt x="564" y="311"/>
                  </a:cubicBezTo>
                  <a:lnTo>
                    <a:pt x="568" y="178"/>
                  </a:lnTo>
                  <a:cubicBezTo>
                    <a:pt x="568" y="178"/>
                    <a:pt x="568" y="178"/>
                    <a:pt x="567" y="178"/>
                  </a:cubicBezTo>
                  <a:cubicBezTo>
                    <a:pt x="432" y="178"/>
                    <a:pt x="296" y="836"/>
                    <a:pt x="205" y="1266"/>
                  </a:cubicBezTo>
                  <a:cubicBezTo>
                    <a:pt x="120" y="1661"/>
                    <a:pt x="1" y="2126"/>
                    <a:pt x="299" y="2279"/>
                  </a:cubicBezTo>
                  <a:cubicBezTo>
                    <a:pt x="400" y="2330"/>
                    <a:pt x="553" y="2350"/>
                    <a:pt x="726" y="2350"/>
                  </a:cubicBezTo>
                  <a:cubicBezTo>
                    <a:pt x="1072" y="2350"/>
                    <a:pt x="1500" y="2272"/>
                    <a:pt x="1772" y="2208"/>
                  </a:cubicBezTo>
                  <a:cubicBezTo>
                    <a:pt x="1822" y="2196"/>
                    <a:pt x="1875" y="2191"/>
                    <a:pt x="1930" y="2191"/>
                  </a:cubicBezTo>
                  <a:cubicBezTo>
                    <a:pt x="2334" y="2191"/>
                    <a:pt x="2882" y="2459"/>
                    <a:pt x="3318" y="2480"/>
                  </a:cubicBezTo>
                  <a:cubicBezTo>
                    <a:pt x="3378" y="2482"/>
                    <a:pt x="3436" y="2484"/>
                    <a:pt x="3494" y="2484"/>
                  </a:cubicBezTo>
                  <a:cubicBezTo>
                    <a:pt x="4324" y="2484"/>
                    <a:pt x="5005" y="2221"/>
                    <a:pt x="5297" y="1973"/>
                  </a:cubicBezTo>
                  <a:cubicBezTo>
                    <a:pt x="5610" y="1712"/>
                    <a:pt x="5623" y="1341"/>
                    <a:pt x="5321" y="1259"/>
                  </a:cubicBezTo>
                  <a:cubicBezTo>
                    <a:pt x="4835" y="1127"/>
                    <a:pt x="3764" y="892"/>
                    <a:pt x="3213" y="712"/>
                  </a:cubicBezTo>
                  <a:cubicBezTo>
                    <a:pt x="2883" y="606"/>
                    <a:pt x="2550" y="427"/>
                    <a:pt x="2346" y="243"/>
                  </a:cubicBezTo>
                  <a:cubicBezTo>
                    <a:pt x="2184" y="97"/>
                    <a:pt x="2121" y="1"/>
                    <a:pt x="20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3"/>
            <p:cNvSpPr/>
            <p:nvPr/>
          </p:nvSpPr>
          <p:spPr>
            <a:xfrm>
              <a:off x="-575343" y="2632239"/>
              <a:ext cx="429540" cy="1140615"/>
            </a:xfrm>
            <a:custGeom>
              <a:rect b="b" l="l" r="r" t="t"/>
              <a:pathLst>
                <a:path extrusionOk="0" h="22534" w="8486">
                  <a:moveTo>
                    <a:pt x="7551" y="0"/>
                  </a:moveTo>
                  <a:lnTo>
                    <a:pt x="1153" y="986"/>
                  </a:lnTo>
                  <a:cubicBezTo>
                    <a:pt x="0" y="3560"/>
                    <a:pt x="1136" y="12290"/>
                    <a:pt x="1136" y="12290"/>
                  </a:cubicBezTo>
                  <a:cubicBezTo>
                    <a:pt x="1095" y="12689"/>
                    <a:pt x="632" y="13522"/>
                    <a:pt x="428" y="15265"/>
                  </a:cubicBezTo>
                  <a:cubicBezTo>
                    <a:pt x="184" y="17322"/>
                    <a:pt x="395" y="22466"/>
                    <a:pt x="395" y="22466"/>
                  </a:cubicBezTo>
                  <a:cubicBezTo>
                    <a:pt x="395" y="22466"/>
                    <a:pt x="647" y="22534"/>
                    <a:pt x="998" y="22534"/>
                  </a:cubicBezTo>
                  <a:cubicBezTo>
                    <a:pt x="1333" y="22534"/>
                    <a:pt x="1757" y="22472"/>
                    <a:pt x="2139" y="22232"/>
                  </a:cubicBezTo>
                  <a:cubicBezTo>
                    <a:pt x="2139" y="22232"/>
                    <a:pt x="3523" y="14300"/>
                    <a:pt x="3822" y="12243"/>
                  </a:cubicBezTo>
                  <a:cubicBezTo>
                    <a:pt x="4083" y="10451"/>
                    <a:pt x="4597" y="6514"/>
                    <a:pt x="4597" y="6514"/>
                  </a:cubicBezTo>
                  <a:lnTo>
                    <a:pt x="5674" y="11951"/>
                  </a:lnTo>
                  <a:cubicBezTo>
                    <a:pt x="5674" y="11951"/>
                    <a:pt x="5341" y="12984"/>
                    <a:pt x="5253" y="13746"/>
                  </a:cubicBezTo>
                  <a:cubicBezTo>
                    <a:pt x="5110" y="14950"/>
                    <a:pt x="5953" y="20301"/>
                    <a:pt x="5953" y="20301"/>
                  </a:cubicBezTo>
                  <a:cubicBezTo>
                    <a:pt x="5953" y="20301"/>
                    <a:pt x="6152" y="20363"/>
                    <a:pt x="6477" y="20363"/>
                  </a:cubicBezTo>
                  <a:cubicBezTo>
                    <a:pt x="6771" y="20363"/>
                    <a:pt x="7167" y="20312"/>
                    <a:pt x="7612" y="20117"/>
                  </a:cubicBezTo>
                  <a:cubicBezTo>
                    <a:pt x="7612" y="20117"/>
                    <a:pt x="8112" y="12733"/>
                    <a:pt x="8252" y="11288"/>
                  </a:cubicBezTo>
                  <a:cubicBezTo>
                    <a:pt x="8486" y="8860"/>
                    <a:pt x="7796" y="1520"/>
                    <a:pt x="755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3"/>
            <p:cNvSpPr/>
            <p:nvPr/>
          </p:nvSpPr>
          <p:spPr>
            <a:xfrm>
              <a:off x="-544871" y="2187815"/>
              <a:ext cx="370723" cy="523436"/>
            </a:xfrm>
            <a:custGeom>
              <a:rect b="b" l="l" r="r" t="t"/>
              <a:pathLst>
                <a:path extrusionOk="0" h="10341" w="7324">
                  <a:moveTo>
                    <a:pt x="4643" y="1"/>
                  </a:moveTo>
                  <a:cubicBezTo>
                    <a:pt x="4588" y="1"/>
                    <a:pt x="4536" y="7"/>
                    <a:pt x="4488" y="19"/>
                  </a:cubicBezTo>
                  <a:lnTo>
                    <a:pt x="2087" y="495"/>
                  </a:lnTo>
                  <a:cubicBezTo>
                    <a:pt x="1717" y="604"/>
                    <a:pt x="857" y="907"/>
                    <a:pt x="857" y="907"/>
                  </a:cubicBezTo>
                  <a:cubicBezTo>
                    <a:pt x="289" y="1216"/>
                    <a:pt x="350" y="1556"/>
                    <a:pt x="194" y="2130"/>
                  </a:cubicBezTo>
                  <a:cubicBezTo>
                    <a:pt x="0" y="2841"/>
                    <a:pt x="126" y="4028"/>
                    <a:pt x="357" y="4653"/>
                  </a:cubicBezTo>
                  <a:lnTo>
                    <a:pt x="1458" y="7648"/>
                  </a:lnTo>
                  <a:cubicBezTo>
                    <a:pt x="1047" y="8716"/>
                    <a:pt x="650" y="9076"/>
                    <a:pt x="452" y="9868"/>
                  </a:cubicBezTo>
                  <a:cubicBezTo>
                    <a:pt x="1034" y="10198"/>
                    <a:pt x="1833" y="10341"/>
                    <a:pt x="2675" y="10341"/>
                  </a:cubicBezTo>
                  <a:cubicBezTo>
                    <a:pt x="4439" y="10341"/>
                    <a:pt x="6396" y="9712"/>
                    <a:pt x="6959" y="8851"/>
                  </a:cubicBezTo>
                  <a:cubicBezTo>
                    <a:pt x="6997" y="8607"/>
                    <a:pt x="6677" y="5917"/>
                    <a:pt x="6545" y="4721"/>
                  </a:cubicBezTo>
                  <a:cubicBezTo>
                    <a:pt x="7109" y="3602"/>
                    <a:pt x="7323" y="2834"/>
                    <a:pt x="7027" y="2107"/>
                  </a:cubicBezTo>
                  <a:cubicBezTo>
                    <a:pt x="6561" y="950"/>
                    <a:pt x="5341" y="1"/>
                    <a:pt x="464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3"/>
            <p:cNvSpPr/>
            <p:nvPr/>
          </p:nvSpPr>
          <p:spPr>
            <a:xfrm>
              <a:off x="-555045" y="1851714"/>
              <a:ext cx="317726" cy="300263"/>
            </a:xfrm>
            <a:custGeom>
              <a:rect b="b" l="l" r="r" t="t"/>
              <a:pathLst>
                <a:path extrusionOk="0" h="5932" w="6277">
                  <a:moveTo>
                    <a:pt x="3899" y="1"/>
                  </a:moveTo>
                  <a:cubicBezTo>
                    <a:pt x="3735" y="1"/>
                    <a:pt x="3566" y="16"/>
                    <a:pt x="3393" y="46"/>
                  </a:cubicBezTo>
                  <a:lnTo>
                    <a:pt x="2880" y="134"/>
                  </a:lnTo>
                  <a:cubicBezTo>
                    <a:pt x="1289" y="417"/>
                    <a:pt x="1" y="1934"/>
                    <a:pt x="1" y="3525"/>
                  </a:cubicBezTo>
                  <a:cubicBezTo>
                    <a:pt x="1" y="4938"/>
                    <a:pt x="1021" y="5932"/>
                    <a:pt x="2365" y="5932"/>
                  </a:cubicBezTo>
                  <a:cubicBezTo>
                    <a:pt x="2528" y="5932"/>
                    <a:pt x="2695" y="5917"/>
                    <a:pt x="2866" y="5887"/>
                  </a:cubicBezTo>
                  <a:lnTo>
                    <a:pt x="3410" y="5789"/>
                  </a:lnTo>
                  <a:cubicBezTo>
                    <a:pt x="4992" y="5510"/>
                    <a:pt x="6277" y="4000"/>
                    <a:pt x="6277" y="2419"/>
                  </a:cubicBezTo>
                  <a:cubicBezTo>
                    <a:pt x="6277" y="1000"/>
                    <a:pt x="5249" y="1"/>
                    <a:pt x="38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3"/>
            <p:cNvSpPr/>
            <p:nvPr/>
          </p:nvSpPr>
          <p:spPr>
            <a:xfrm>
              <a:off x="-437005" y="1853637"/>
              <a:ext cx="221553" cy="225045"/>
            </a:xfrm>
            <a:custGeom>
              <a:rect b="b" l="l" r="r" t="t"/>
              <a:pathLst>
                <a:path extrusionOk="0" h="4446" w="4377">
                  <a:moveTo>
                    <a:pt x="2573" y="1"/>
                  </a:moveTo>
                  <a:cubicBezTo>
                    <a:pt x="2449" y="1"/>
                    <a:pt x="2321" y="12"/>
                    <a:pt x="2191" y="35"/>
                  </a:cubicBezTo>
                  <a:cubicBezTo>
                    <a:pt x="980" y="250"/>
                    <a:pt x="1" y="1402"/>
                    <a:pt x="1" y="2610"/>
                  </a:cubicBezTo>
                  <a:cubicBezTo>
                    <a:pt x="1" y="3686"/>
                    <a:pt x="779" y="4445"/>
                    <a:pt x="1807" y="4445"/>
                  </a:cubicBezTo>
                  <a:cubicBezTo>
                    <a:pt x="1931" y="4445"/>
                    <a:pt x="2060" y="4434"/>
                    <a:pt x="2191" y="4411"/>
                  </a:cubicBezTo>
                  <a:cubicBezTo>
                    <a:pt x="3397" y="4197"/>
                    <a:pt x="4376" y="3048"/>
                    <a:pt x="4376" y="1838"/>
                  </a:cubicBezTo>
                  <a:cubicBezTo>
                    <a:pt x="4376" y="761"/>
                    <a:pt x="3597" y="1"/>
                    <a:pt x="25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3"/>
            <p:cNvSpPr/>
            <p:nvPr/>
          </p:nvSpPr>
          <p:spPr>
            <a:xfrm>
              <a:off x="-629403" y="1958315"/>
              <a:ext cx="89542" cy="296720"/>
            </a:xfrm>
            <a:custGeom>
              <a:rect b="b" l="l" r="r" t="t"/>
              <a:pathLst>
                <a:path extrusionOk="0" h="5862" w="1769">
                  <a:moveTo>
                    <a:pt x="1769" y="1"/>
                  </a:moveTo>
                  <a:cubicBezTo>
                    <a:pt x="793" y="174"/>
                    <a:pt x="1" y="1102"/>
                    <a:pt x="1" y="2078"/>
                  </a:cubicBezTo>
                  <a:lnTo>
                    <a:pt x="1" y="5862"/>
                  </a:lnTo>
                  <a:cubicBezTo>
                    <a:pt x="977" y="5692"/>
                    <a:pt x="1769" y="4760"/>
                    <a:pt x="1769" y="3785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3"/>
            <p:cNvSpPr/>
            <p:nvPr/>
          </p:nvSpPr>
          <p:spPr>
            <a:xfrm>
              <a:off x="-517183" y="1889677"/>
              <a:ext cx="271411" cy="417341"/>
            </a:xfrm>
            <a:custGeom>
              <a:rect b="b" l="l" r="r" t="t"/>
              <a:pathLst>
                <a:path extrusionOk="0" h="8245" w="5362">
                  <a:moveTo>
                    <a:pt x="4590" y="0"/>
                  </a:moveTo>
                  <a:cubicBezTo>
                    <a:pt x="4536" y="727"/>
                    <a:pt x="4165" y="1217"/>
                    <a:pt x="2802" y="2285"/>
                  </a:cubicBezTo>
                  <a:cubicBezTo>
                    <a:pt x="1823" y="3050"/>
                    <a:pt x="1381" y="3179"/>
                    <a:pt x="1381" y="3179"/>
                  </a:cubicBezTo>
                  <a:cubicBezTo>
                    <a:pt x="1321" y="2977"/>
                    <a:pt x="1126" y="2882"/>
                    <a:pt x="909" y="2882"/>
                  </a:cubicBezTo>
                  <a:cubicBezTo>
                    <a:pt x="693" y="2882"/>
                    <a:pt x="455" y="2976"/>
                    <a:pt x="303" y="3155"/>
                  </a:cubicBezTo>
                  <a:cubicBezTo>
                    <a:pt x="1" y="3516"/>
                    <a:pt x="21" y="4369"/>
                    <a:pt x="541" y="4624"/>
                  </a:cubicBezTo>
                  <a:cubicBezTo>
                    <a:pt x="650" y="4676"/>
                    <a:pt x="750" y="4697"/>
                    <a:pt x="840" y="4697"/>
                  </a:cubicBezTo>
                  <a:cubicBezTo>
                    <a:pt x="1182" y="4697"/>
                    <a:pt x="1381" y="4396"/>
                    <a:pt x="1381" y="4396"/>
                  </a:cubicBezTo>
                  <a:lnTo>
                    <a:pt x="1381" y="6637"/>
                  </a:lnTo>
                  <a:lnTo>
                    <a:pt x="4097" y="8245"/>
                  </a:lnTo>
                  <a:lnTo>
                    <a:pt x="3322" y="6052"/>
                  </a:lnTo>
                  <a:lnTo>
                    <a:pt x="3322" y="5124"/>
                  </a:lnTo>
                  <a:cubicBezTo>
                    <a:pt x="3795" y="5116"/>
                    <a:pt x="4280" y="5100"/>
                    <a:pt x="4533" y="4943"/>
                  </a:cubicBezTo>
                  <a:cubicBezTo>
                    <a:pt x="4784" y="4790"/>
                    <a:pt x="5284" y="4321"/>
                    <a:pt x="5321" y="2767"/>
                  </a:cubicBezTo>
                  <a:cubicBezTo>
                    <a:pt x="5362" y="939"/>
                    <a:pt x="4933" y="143"/>
                    <a:pt x="4590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3"/>
            <p:cNvSpPr/>
            <p:nvPr/>
          </p:nvSpPr>
          <p:spPr>
            <a:xfrm>
              <a:off x="-364014" y="2018853"/>
              <a:ext cx="20348" cy="20804"/>
            </a:xfrm>
            <a:custGeom>
              <a:rect b="b" l="l" r="r" t="t"/>
              <a:pathLst>
                <a:path extrusionOk="0" h="411" w="402">
                  <a:moveTo>
                    <a:pt x="232" y="0"/>
                  </a:moveTo>
                  <a:cubicBezTo>
                    <a:pt x="218" y="0"/>
                    <a:pt x="205" y="2"/>
                    <a:pt x="190" y="5"/>
                  </a:cubicBezTo>
                  <a:cubicBezTo>
                    <a:pt x="85" y="32"/>
                    <a:pt x="0" y="141"/>
                    <a:pt x="7" y="250"/>
                  </a:cubicBezTo>
                  <a:cubicBezTo>
                    <a:pt x="13" y="347"/>
                    <a:pt x="83" y="411"/>
                    <a:pt x="170" y="411"/>
                  </a:cubicBezTo>
                  <a:cubicBezTo>
                    <a:pt x="183" y="411"/>
                    <a:pt x="197" y="409"/>
                    <a:pt x="211" y="406"/>
                  </a:cubicBezTo>
                  <a:cubicBezTo>
                    <a:pt x="320" y="382"/>
                    <a:pt x="402" y="273"/>
                    <a:pt x="394" y="165"/>
                  </a:cubicBezTo>
                  <a:cubicBezTo>
                    <a:pt x="392" y="67"/>
                    <a:pt x="322" y="0"/>
                    <a:pt x="2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3"/>
            <p:cNvSpPr/>
            <p:nvPr/>
          </p:nvSpPr>
          <p:spPr>
            <a:xfrm>
              <a:off x="-334605" y="2091338"/>
              <a:ext cx="24803" cy="14274"/>
            </a:xfrm>
            <a:custGeom>
              <a:rect b="b" l="l" r="r" t="t"/>
              <a:pathLst>
                <a:path extrusionOk="0" h="282" w="490">
                  <a:moveTo>
                    <a:pt x="38" y="1"/>
                  </a:moveTo>
                  <a:cubicBezTo>
                    <a:pt x="0" y="137"/>
                    <a:pt x="72" y="263"/>
                    <a:pt x="198" y="280"/>
                  </a:cubicBezTo>
                  <a:cubicBezTo>
                    <a:pt x="207" y="281"/>
                    <a:pt x="216" y="282"/>
                    <a:pt x="225" y="282"/>
                  </a:cubicBezTo>
                  <a:cubicBezTo>
                    <a:pt x="340" y="282"/>
                    <a:pt x="456" y="191"/>
                    <a:pt x="490" y="65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3"/>
            <p:cNvSpPr/>
            <p:nvPr/>
          </p:nvSpPr>
          <p:spPr>
            <a:xfrm>
              <a:off x="-283329" y="1964946"/>
              <a:ext cx="23638" cy="17716"/>
            </a:xfrm>
            <a:custGeom>
              <a:rect b="b" l="l" r="r" t="t"/>
              <a:pathLst>
                <a:path extrusionOk="0" h="350" w="467">
                  <a:moveTo>
                    <a:pt x="235" y="0"/>
                  </a:moveTo>
                  <a:cubicBezTo>
                    <a:pt x="146" y="0"/>
                    <a:pt x="53" y="56"/>
                    <a:pt x="1" y="149"/>
                  </a:cubicBezTo>
                  <a:lnTo>
                    <a:pt x="395" y="349"/>
                  </a:lnTo>
                  <a:cubicBezTo>
                    <a:pt x="467" y="227"/>
                    <a:pt x="436" y="77"/>
                    <a:pt x="327" y="23"/>
                  </a:cubicBezTo>
                  <a:cubicBezTo>
                    <a:pt x="298" y="8"/>
                    <a:pt x="267" y="0"/>
                    <a:pt x="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3"/>
            <p:cNvSpPr/>
            <p:nvPr/>
          </p:nvSpPr>
          <p:spPr>
            <a:xfrm>
              <a:off x="-287936" y="1998353"/>
              <a:ext cx="20298" cy="20854"/>
            </a:xfrm>
            <a:custGeom>
              <a:rect b="b" l="l" r="r" t="t"/>
              <a:pathLst>
                <a:path extrusionOk="0" h="412" w="401">
                  <a:moveTo>
                    <a:pt x="232" y="1"/>
                  </a:moveTo>
                  <a:cubicBezTo>
                    <a:pt x="218" y="1"/>
                    <a:pt x="205" y="2"/>
                    <a:pt x="190" y="5"/>
                  </a:cubicBezTo>
                  <a:cubicBezTo>
                    <a:pt x="85" y="29"/>
                    <a:pt x="0" y="138"/>
                    <a:pt x="7" y="250"/>
                  </a:cubicBezTo>
                  <a:cubicBezTo>
                    <a:pt x="12" y="344"/>
                    <a:pt x="83" y="411"/>
                    <a:pt x="171" y="411"/>
                  </a:cubicBezTo>
                  <a:cubicBezTo>
                    <a:pt x="184" y="411"/>
                    <a:pt x="197" y="410"/>
                    <a:pt x="211" y="407"/>
                  </a:cubicBezTo>
                  <a:cubicBezTo>
                    <a:pt x="319" y="383"/>
                    <a:pt x="401" y="274"/>
                    <a:pt x="394" y="162"/>
                  </a:cubicBezTo>
                  <a:cubicBezTo>
                    <a:pt x="392" y="67"/>
                    <a:pt x="321" y="1"/>
                    <a:pt x="2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3"/>
            <p:cNvSpPr/>
            <p:nvPr/>
          </p:nvSpPr>
          <p:spPr>
            <a:xfrm>
              <a:off x="-316029" y="2009439"/>
              <a:ext cx="32750" cy="58919"/>
            </a:xfrm>
            <a:custGeom>
              <a:rect b="b" l="l" r="r" t="t"/>
              <a:pathLst>
                <a:path extrusionOk="0" h="1164" w="647">
                  <a:moveTo>
                    <a:pt x="0" y="1"/>
                  </a:moveTo>
                  <a:lnTo>
                    <a:pt x="31" y="1163"/>
                  </a:lnTo>
                  <a:lnTo>
                    <a:pt x="647" y="8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3"/>
            <p:cNvSpPr/>
            <p:nvPr/>
          </p:nvSpPr>
          <p:spPr>
            <a:xfrm>
              <a:off x="-434069" y="2125252"/>
              <a:ext cx="85037" cy="39482"/>
            </a:xfrm>
            <a:custGeom>
              <a:rect b="b" l="l" r="r" t="t"/>
              <a:pathLst>
                <a:path extrusionOk="0" h="780" w="1680">
                  <a:moveTo>
                    <a:pt x="0" y="1"/>
                  </a:moveTo>
                  <a:cubicBezTo>
                    <a:pt x="0" y="1"/>
                    <a:pt x="55" y="245"/>
                    <a:pt x="361" y="453"/>
                  </a:cubicBezTo>
                  <a:cubicBezTo>
                    <a:pt x="667" y="663"/>
                    <a:pt x="1680" y="779"/>
                    <a:pt x="1680" y="779"/>
                  </a:cubicBezTo>
                  <a:lnTo>
                    <a:pt x="1680" y="470"/>
                  </a:lnTo>
                  <a:cubicBezTo>
                    <a:pt x="1643" y="471"/>
                    <a:pt x="1603" y="472"/>
                    <a:pt x="1561" y="472"/>
                  </a:cubicBezTo>
                  <a:cubicBezTo>
                    <a:pt x="1037" y="472"/>
                    <a:pt x="149" y="350"/>
                    <a:pt x="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3"/>
            <p:cNvSpPr/>
            <p:nvPr/>
          </p:nvSpPr>
          <p:spPr>
            <a:xfrm>
              <a:off x="-342653" y="2770425"/>
              <a:ext cx="119255" cy="330634"/>
            </a:xfrm>
            <a:custGeom>
              <a:rect b="b" l="l" r="r" t="t"/>
              <a:pathLst>
                <a:path extrusionOk="0" h="6532" w="2356">
                  <a:moveTo>
                    <a:pt x="2356" y="1"/>
                  </a:moveTo>
                  <a:cubicBezTo>
                    <a:pt x="1734" y="555"/>
                    <a:pt x="561" y="959"/>
                    <a:pt x="561" y="959"/>
                  </a:cubicBezTo>
                  <a:lnTo>
                    <a:pt x="0" y="3784"/>
                  </a:lnTo>
                  <a:lnTo>
                    <a:pt x="544" y="6532"/>
                  </a:lnTo>
                  <a:lnTo>
                    <a:pt x="384" y="3883"/>
                  </a:lnTo>
                  <a:lnTo>
                    <a:pt x="1027" y="1194"/>
                  </a:lnTo>
                  <a:cubicBezTo>
                    <a:pt x="1869" y="731"/>
                    <a:pt x="2356" y="1"/>
                    <a:pt x="2356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3"/>
            <p:cNvSpPr/>
            <p:nvPr/>
          </p:nvSpPr>
          <p:spPr>
            <a:xfrm>
              <a:off x="-447331" y="2023358"/>
              <a:ext cx="17463" cy="47580"/>
            </a:xfrm>
            <a:custGeom>
              <a:rect b="b" l="l" r="r" t="t"/>
              <a:pathLst>
                <a:path extrusionOk="0" h="940" w="345">
                  <a:moveTo>
                    <a:pt x="344" y="1"/>
                  </a:moveTo>
                  <a:lnTo>
                    <a:pt x="1" y="59"/>
                  </a:lnTo>
                  <a:lnTo>
                    <a:pt x="1" y="939"/>
                  </a:lnTo>
                  <a:cubicBezTo>
                    <a:pt x="191" y="905"/>
                    <a:pt x="344" y="725"/>
                    <a:pt x="344" y="538"/>
                  </a:cubicBezTo>
                  <a:lnTo>
                    <a:pt x="34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3"/>
            <p:cNvSpPr/>
            <p:nvPr/>
          </p:nvSpPr>
          <p:spPr>
            <a:xfrm>
              <a:off x="-558842" y="1931943"/>
              <a:ext cx="28093" cy="33812"/>
            </a:xfrm>
            <a:custGeom>
              <a:rect b="b" l="l" r="r" t="t"/>
              <a:pathLst>
                <a:path extrusionOk="0" h="668" w="555">
                  <a:moveTo>
                    <a:pt x="204" y="0"/>
                  </a:moveTo>
                  <a:cubicBezTo>
                    <a:pt x="137" y="0"/>
                    <a:pt x="66" y="21"/>
                    <a:pt x="0" y="63"/>
                  </a:cubicBezTo>
                  <a:lnTo>
                    <a:pt x="310" y="668"/>
                  </a:lnTo>
                  <a:cubicBezTo>
                    <a:pt x="480" y="559"/>
                    <a:pt x="554" y="341"/>
                    <a:pt x="473" y="185"/>
                  </a:cubicBezTo>
                  <a:lnTo>
                    <a:pt x="452" y="148"/>
                  </a:lnTo>
                  <a:cubicBezTo>
                    <a:pt x="405" y="52"/>
                    <a:pt x="310" y="0"/>
                    <a:pt x="2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3"/>
            <p:cNvSpPr/>
            <p:nvPr/>
          </p:nvSpPr>
          <p:spPr>
            <a:xfrm>
              <a:off x="-471729" y="2183260"/>
              <a:ext cx="161925" cy="123760"/>
            </a:xfrm>
            <a:custGeom>
              <a:rect b="b" l="l" r="r" t="t"/>
              <a:pathLst>
                <a:path extrusionOk="0" h="2445" w="3199">
                  <a:moveTo>
                    <a:pt x="483" y="0"/>
                  </a:moveTo>
                  <a:cubicBezTo>
                    <a:pt x="483" y="0"/>
                    <a:pt x="95" y="132"/>
                    <a:pt x="0" y="891"/>
                  </a:cubicBezTo>
                  <a:cubicBezTo>
                    <a:pt x="258" y="1445"/>
                    <a:pt x="718" y="1863"/>
                    <a:pt x="1408" y="2132"/>
                  </a:cubicBezTo>
                  <a:lnTo>
                    <a:pt x="1724" y="1778"/>
                  </a:lnTo>
                  <a:lnTo>
                    <a:pt x="3199" y="2445"/>
                  </a:lnTo>
                  <a:lnTo>
                    <a:pt x="3199" y="2445"/>
                  </a:lnTo>
                  <a:lnTo>
                    <a:pt x="483" y="33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3"/>
            <p:cNvSpPr/>
            <p:nvPr/>
          </p:nvSpPr>
          <p:spPr>
            <a:xfrm>
              <a:off x="-349082" y="2169998"/>
              <a:ext cx="60792" cy="137022"/>
            </a:xfrm>
            <a:custGeom>
              <a:rect b="b" l="l" r="r" t="t"/>
              <a:pathLst>
                <a:path extrusionOk="0" h="2707" w="1201">
                  <a:moveTo>
                    <a:pt x="1" y="0"/>
                  </a:moveTo>
                  <a:lnTo>
                    <a:pt x="1" y="514"/>
                  </a:lnTo>
                  <a:lnTo>
                    <a:pt x="776" y="2707"/>
                  </a:lnTo>
                  <a:lnTo>
                    <a:pt x="906" y="1758"/>
                  </a:lnTo>
                  <a:lnTo>
                    <a:pt x="1201" y="1605"/>
                  </a:lnTo>
                  <a:cubicBezTo>
                    <a:pt x="1201" y="1605"/>
                    <a:pt x="776" y="558"/>
                    <a:pt x="548" y="330"/>
                  </a:cubicBezTo>
                  <a:cubicBezTo>
                    <a:pt x="283" y="6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3"/>
            <p:cNvSpPr/>
            <p:nvPr/>
          </p:nvSpPr>
          <p:spPr>
            <a:xfrm>
              <a:off x="-750531" y="2235598"/>
              <a:ext cx="356600" cy="560690"/>
            </a:xfrm>
            <a:custGeom>
              <a:rect b="b" l="l" r="r" t="t"/>
              <a:pathLst>
                <a:path extrusionOk="0" h="11077" w="7045">
                  <a:moveTo>
                    <a:pt x="4872" y="0"/>
                  </a:moveTo>
                  <a:cubicBezTo>
                    <a:pt x="4872" y="0"/>
                    <a:pt x="4512" y="95"/>
                    <a:pt x="3811" y="840"/>
                  </a:cubicBezTo>
                  <a:cubicBezTo>
                    <a:pt x="3111" y="1584"/>
                    <a:pt x="368" y="6283"/>
                    <a:pt x="184" y="6548"/>
                  </a:cubicBezTo>
                  <a:cubicBezTo>
                    <a:pt x="1" y="6817"/>
                    <a:pt x="54" y="7180"/>
                    <a:pt x="381" y="7517"/>
                  </a:cubicBezTo>
                  <a:cubicBezTo>
                    <a:pt x="707" y="7857"/>
                    <a:pt x="3417" y="9876"/>
                    <a:pt x="3417" y="9876"/>
                  </a:cubicBezTo>
                  <a:cubicBezTo>
                    <a:pt x="3580" y="10016"/>
                    <a:pt x="3703" y="10186"/>
                    <a:pt x="4009" y="10485"/>
                  </a:cubicBezTo>
                  <a:cubicBezTo>
                    <a:pt x="4151" y="10624"/>
                    <a:pt x="4301" y="10784"/>
                    <a:pt x="4484" y="10865"/>
                  </a:cubicBezTo>
                  <a:cubicBezTo>
                    <a:pt x="4719" y="10967"/>
                    <a:pt x="4974" y="11042"/>
                    <a:pt x="5239" y="11066"/>
                  </a:cubicBezTo>
                  <a:cubicBezTo>
                    <a:pt x="5307" y="11073"/>
                    <a:pt x="5376" y="11077"/>
                    <a:pt x="5446" y="11077"/>
                  </a:cubicBezTo>
                  <a:cubicBezTo>
                    <a:pt x="5721" y="11077"/>
                    <a:pt x="6004" y="11021"/>
                    <a:pt x="6270" y="10900"/>
                  </a:cubicBezTo>
                  <a:cubicBezTo>
                    <a:pt x="6453" y="10815"/>
                    <a:pt x="6633" y="10696"/>
                    <a:pt x="6773" y="10542"/>
                  </a:cubicBezTo>
                  <a:cubicBezTo>
                    <a:pt x="6912" y="10390"/>
                    <a:pt x="7018" y="10195"/>
                    <a:pt x="7038" y="9999"/>
                  </a:cubicBezTo>
                  <a:cubicBezTo>
                    <a:pt x="7041" y="9961"/>
                    <a:pt x="7045" y="9920"/>
                    <a:pt x="7028" y="9886"/>
                  </a:cubicBezTo>
                  <a:cubicBezTo>
                    <a:pt x="7001" y="9828"/>
                    <a:pt x="6929" y="9808"/>
                    <a:pt x="6864" y="9795"/>
                  </a:cubicBezTo>
                  <a:cubicBezTo>
                    <a:pt x="6500" y="9710"/>
                    <a:pt x="6089" y="9682"/>
                    <a:pt x="5742" y="9560"/>
                  </a:cubicBezTo>
                  <a:cubicBezTo>
                    <a:pt x="5454" y="9455"/>
                    <a:pt x="5267" y="9339"/>
                    <a:pt x="5331" y="9305"/>
                  </a:cubicBezTo>
                  <a:cubicBezTo>
                    <a:pt x="5344" y="9298"/>
                    <a:pt x="5361" y="9296"/>
                    <a:pt x="5383" y="9296"/>
                  </a:cubicBezTo>
                  <a:cubicBezTo>
                    <a:pt x="5437" y="9296"/>
                    <a:pt x="5522" y="9312"/>
                    <a:pt x="5638" y="9312"/>
                  </a:cubicBezTo>
                  <a:cubicBezTo>
                    <a:pt x="5698" y="9312"/>
                    <a:pt x="5767" y="9308"/>
                    <a:pt x="5844" y="9295"/>
                  </a:cubicBezTo>
                  <a:cubicBezTo>
                    <a:pt x="6116" y="9251"/>
                    <a:pt x="6389" y="9043"/>
                    <a:pt x="6378" y="8890"/>
                  </a:cubicBezTo>
                  <a:cubicBezTo>
                    <a:pt x="6371" y="8785"/>
                    <a:pt x="6369" y="8766"/>
                    <a:pt x="6277" y="8766"/>
                  </a:cubicBezTo>
                  <a:cubicBezTo>
                    <a:pt x="6235" y="8766"/>
                    <a:pt x="6174" y="8770"/>
                    <a:pt x="6086" y="8772"/>
                  </a:cubicBezTo>
                  <a:cubicBezTo>
                    <a:pt x="5851" y="8772"/>
                    <a:pt x="5649" y="8712"/>
                    <a:pt x="5354" y="8712"/>
                  </a:cubicBezTo>
                  <a:cubicBezTo>
                    <a:pt x="5295" y="8712"/>
                    <a:pt x="5232" y="8714"/>
                    <a:pt x="5165" y="8720"/>
                  </a:cubicBezTo>
                  <a:cubicBezTo>
                    <a:pt x="5062" y="8730"/>
                    <a:pt x="4977" y="8735"/>
                    <a:pt x="4902" y="8735"/>
                  </a:cubicBezTo>
                  <a:cubicBezTo>
                    <a:pt x="4719" y="8735"/>
                    <a:pt x="4589" y="8707"/>
                    <a:pt x="4372" y="8659"/>
                  </a:cubicBezTo>
                  <a:cubicBezTo>
                    <a:pt x="3791" y="8533"/>
                    <a:pt x="2179" y="6371"/>
                    <a:pt x="2179" y="6371"/>
                  </a:cubicBezTo>
                  <a:lnTo>
                    <a:pt x="4978" y="2720"/>
                  </a:lnTo>
                  <a:cubicBezTo>
                    <a:pt x="4978" y="2720"/>
                    <a:pt x="5681" y="1231"/>
                    <a:pt x="4872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3"/>
            <p:cNvSpPr/>
            <p:nvPr/>
          </p:nvSpPr>
          <p:spPr>
            <a:xfrm>
              <a:off x="-759338" y="2233675"/>
              <a:ext cx="309678" cy="486535"/>
            </a:xfrm>
            <a:custGeom>
              <a:rect b="b" l="l" r="r" t="t"/>
              <a:pathLst>
                <a:path extrusionOk="0" h="9612" w="6118">
                  <a:moveTo>
                    <a:pt x="5094" y="1"/>
                  </a:moveTo>
                  <a:cubicBezTo>
                    <a:pt x="3673" y="41"/>
                    <a:pt x="504" y="5872"/>
                    <a:pt x="252" y="6487"/>
                  </a:cubicBezTo>
                  <a:cubicBezTo>
                    <a:pt x="1" y="7099"/>
                    <a:pt x="32" y="7232"/>
                    <a:pt x="252" y="7467"/>
                  </a:cubicBezTo>
                  <a:cubicBezTo>
                    <a:pt x="473" y="7701"/>
                    <a:pt x="3190" y="9612"/>
                    <a:pt x="3190" y="9612"/>
                  </a:cubicBezTo>
                  <a:lnTo>
                    <a:pt x="4050" y="8371"/>
                  </a:lnTo>
                  <a:lnTo>
                    <a:pt x="2516" y="6392"/>
                  </a:lnTo>
                  <a:cubicBezTo>
                    <a:pt x="2516" y="6392"/>
                    <a:pt x="4285" y="4291"/>
                    <a:pt x="5203" y="2839"/>
                  </a:cubicBezTo>
                  <a:cubicBezTo>
                    <a:pt x="6117" y="1391"/>
                    <a:pt x="5094" y="1"/>
                    <a:pt x="50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4" name="Google Shape;1394;p33"/>
          <p:cNvSpPr/>
          <p:nvPr/>
        </p:nvSpPr>
        <p:spPr>
          <a:xfrm flipH="1" rot="5400000">
            <a:off x="-90175" y="3506400"/>
            <a:ext cx="1701600" cy="1572600"/>
          </a:xfrm>
          <a:prstGeom prst="rtTriangle">
            <a:avLst/>
          </a:prstGeom>
          <a:solidFill>
            <a:srgbClr val="E489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5" name="Google Shape;1395;p33"/>
          <p:cNvGrpSpPr/>
          <p:nvPr/>
        </p:nvGrpSpPr>
        <p:grpSpPr>
          <a:xfrm>
            <a:off x="385762" y="2290877"/>
            <a:ext cx="2813669" cy="2852622"/>
            <a:chOff x="411609" y="1049416"/>
            <a:chExt cx="1718376" cy="1650536"/>
          </a:xfrm>
        </p:grpSpPr>
        <p:sp>
          <p:nvSpPr>
            <p:cNvPr id="1396" name="Google Shape;1396;p33"/>
            <p:cNvSpPr/>
            <p:nvPr/>
          </p:nvSpPr>
          <p:spPr>
            <a:xfrm>
              <a:off x="970600" y="1194197"/>
              <a:ext cx="557400" cy="399900"/>
            </a:xfrm>
            <a:prstGeom prst="roundRect">
              <a:avLst>
                <a:gd fmla="val 4313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3"/>
            <p:cNvSpPr/>
            <p:nvPr/>
          </p:nvSpPr>
          <p:spPr>
            <a:xfrm>
              <a:off x="957556" y="1172928"/>
              <a:ext cx="152647" cy="127132"/>
            </a:xfrm>
            <a:custGeom>
              <a:rect b="b" l="l" r="r" t="t"/>
              <a:pathLst>
                <a:path extrusionOk="0" h="8002" w="9608">
                  <a:moveTo>
                    <a:pt x="9509" y="0"/>
                  </a:moveTo>
                  <a:cubicBezTo>
                    <a:pt x="8961" y="0"/>
                    <a:pt x="8520" y="34"/>
                    <a:pt x="8520" y="79"/>
                  </a:cubicBezTo>
                  <a:cubicBezTo>
                    <a:pt x="8520" y="119"/>
                    <a:pt x="8908" y="153"/>
                    <a:pt x="9405" y="157"/>
                  </a:cubicBezTo>
                  <a:cubicBezTo>
                    <a:pt x="9356" y="209"/>
                    <a:pt x="9285" y="284"/>
                    <a:pt x="9192" y="385"/>
                  </a:cubicBezTo>
                  <a:cubicBezTo>
                    <a:pt x="8994" y="609"/>
                    <a:pt x="8729" y="904"/>
                    <a:pt x="8408" y="1267"/>
                  </a:cubicBezTo>
                  <a:cubicBezTo>
                    <a:pt x="7742" y="2032"/>
                    <a:pt x="6842" y="3067"/>
                    <a:pt x="5820" y="4243"/>
                  </a:cubicBezTo>
                  <a:cubicBezTo>
                    <a:pt x="5468" y="4008"/>
                    <a:pt x="5103" y="3762"/>
                    <a:pt x="4729" y="3515"/>
                  </a:cubicBezTo>
                  <a:cubicBezTo>
                    <a:pt x="4534" y="3384"/>
                    <a:pt x="4344" y="3257"/>
                    <a:pt x="4165" y="3138"/>
                  </a:cubicBezTo>
                  <a:lnTo>
                    <a:pt x="4105" y="3100"/>
                  </a:lnTo>
                  <a:lnTo>
                    <a:pt x="4060" y="3153"/>
                  </a:lnTo>
                  <a:cubicBezTo>
                    <a:pt x="2906" y="4501"/>
                    <a:pt x="1886" y="5708"/>
                    <a:pt x="1158" y="6578"/>
                  </a:cubicBezTo>
                  <a:cubicBezTo>
                    <a:pt x="807" y="7004"/>
                    <a:pt x="519" y="7351"/>
                    <a:pt x="302" y="7613"/>
                  </a:cubicBezTo>
                  <a:cubicBezTo>
                    <a:pt x="105" y="7856"/>
                    <a:pt x="0" y="7994"/>
                    <a:pt x="7" y="8001"/>
                  </a:cubicBezTo>
                  <a:cubicBezTo>
                    <a:pt x="7" y="8001"/>
                    <a:pt x="8" y="8001"/>
                    <a:pt x="8" y="8001"/>
                  </a:cubicBezTo>
                  <a:cubicBezTo>
                    <a:pt x="22" y="8001"/>
                    <a:pt x="140" y="7875"/>
                    <a:pt x="347" y="7649"/>
                  </a:cubicBezTo>
                  <a:cubicBezTo>
                    <a:pt x="571" y="7396"/>
                    <a:pt x="870" y="7059"/>
                    <a:pt x="1236" y="6649"/>
                  </a:cubicBezTo>
                  <a:cubicBezTo>
                    <a:pt x="1976" y="5804"/>
                    <a:pt x="2996" y="4632"/>
                    <a:pt x="4134" y="3306"/>
                  </a:cubicBezTo>
                  <a:cubicBezTo>
                    <a:pt x="4299" y="3414"/>
                    <a:pt x="4467" y="3526"/>
                    <a:pt x="4643" y="3642"/>
                  </a:cubicBezTo>
                  <a:cubicBezTo>
                    <a:pt x="5035" y="3907"/>
                    <a:pt x="5420" y="4161"/>
                    <a:pt x="5793" y="4408"/>
                  </a:cubicBezTo>
                  <a:lnTo>
                    <a:pt x="5849" y="4445"/>
                  </a:lnTo>
                  <a:lnTo>
                    <a:pt x="5894" y="4393"/>
                  </a:lnTo>
                  <a:cubicBezTo>
                    <a:pt x="6918" y="3182"/>
                    <a:pt x="7818" y="2118"/>
                    <a:pt x="8482" y="1330"/>
                  </a:cubicBezTo>
                  <a:cubicBezTo>
                    <a:pt x="8789" y="960"/>
                    <a:pt x="9042" y="654"/>
                    <a:pt x="9233" y="419"/>
                  </a:cubicBezTo>
                  <a:cubicBezTo>
                    <a:pt x="9330" y="299"/>
                    <a:pt x="9397" y="213"/>
                    <a:pt x="9442" y="157"/>
                  </a:cubicBezTo>
                  <a:lnTo>
                    <a:pt x="9454" y="157"/>
                  </a:lnTo>
                  <a:cubicBezTo>
                    <a:pt x="9457" y="657"/>
                    <a:pt x="9487" y="1050"/>
                    <a:pt x="9528" y="1050"/>
                  </a:cubicBezTo>
                  <a:cubicBezTo>
                    <a:pt x="9573" y="1050"/>
                    <a:pt x="9607" y="617"/>
                    <a:pt x="9607" y="79"/>
                  </a:cubicBezTo>
                  <a:lnTo>
                    <a:pt x="96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8" name="Google Shape;1398;p33"/>
            <p:cNvGrpSpPr/>
            <p:nvPr/>
          </p:nvGrpSpPr>
          <p:grpSpPr>
            <a:xfrm>
              <a:off x="1494120" y="1049416"/>
              <a:ext cx="285038" cy="281828"/>
              <a:chOff x="1494120" y="1049416"/>
              <a:chExt cx="285038" cy="281828"/>
            </a:xfrm>
          </p:grpSpPr>
          <p:sp>
            <p:nvSpPr>
              <p:cNvPr id="1399" name="Google Shape;1399;p33"/>
              <p:cNvSpPr/>
              <p:nvPr/>
            </p:nvSpPr>
            <p:spPr>
              <a:xfrm>
                <a:off x="1494120" y="1080031"/>
                <a:ext cx="251261" cy="251213"/>
              </a:xfrm>
              <a:custGeom>
                <a:rect b="b" l="l" r="r" t="t"/>
                <a:pathLst>
                  <a:path extrusionOk="0" h="15812" w="15815">
                    <a:moveTo>
                      <a:pt x="7725" y="1"/>
                    </a:moveTo>
                    <a:cubicBezTo>
                      <a:pt x="3459" y="101"/>
                      <a:pt x="0" y="3635"/>
                      <a:pt x="0" y="7904"/>
                    </a:cubicBezTo>
                    <a:cubicBezTo>
                      <a:pt x="0" y="12241"/>
                      <a:pt x="3572" y="15811"/>
                      <a:pt x="7908" y="15811"/>
                    </a:cubicBezTo>
                    <a:cubicBezTo>
                      <a:pt x="12244" y="15811"/>
                      <a:pt x="15815" y="12241"/>
                      <a:pt x="15815" y="7904"/>
                    </a:cubicBezTo>
                    <a:lnTo>
                      <a:pt x="7908" y="7904"/>
                    </a:lnTo>
                    <a:lnTo>
                      <a:pt x="772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33"/>
              <p:cNvSpPr/>
              <p:nvPr/>
            </p:nvSpPr>
            <p:spPr>
              <a:xfrm>
                <a:off x="1650771" y="1049416"/>
                <a:ext cx="128387" cy="125575"/>
              </a:xfrm>
              <a:custGeom>
                <a:rect b="b" l="l" r="r" t="t"/>
                <a:pathLst>
                  <a:path extrusionOk="0" h="7904" w="8081">
                    <a:moveTo>
                      <a:pt x="1" y="0"/>
                    </a:moveTo>
                    <a:lnTo>
                      <a:pt x="177" y="7903"/>
                    </a:lnTo>
                    <a:lnTo>
                      <a:pt x="8080" y="7781"/>
                    </a:lnTo>
                    <a:cubicBezTo>
                      <a:pt x="8024" y="5722"/>
                      <a:pt x="7169" y="3676"/>
                      <a:pt x="5693" y="2238"/>
                    </a:cubicBezTo>
                    <a:cubicBezTo>
                      <a:pt x="4218" y="804"/>
                      <a:pt x="2059" y="0"/>
                      <a:pt x="1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01" name="Google Shape;1401;p33"/>
            <p:cNvSpPr/>
            <p:nvPr/>
          </p:nvSpPr>
          <p:spPr>
            <a:xfrm>
              <a:off x="726357" y="1601522"/>
              <a:ext cx="1316216" cy="487333"/>
            </a:xfrm>
            <a:custGeom>
              <a:rect b="b" l="l" r="r" t="t"/>
              <a:pathLst>
                <a:path extrusionOk="0" h="30674" w="82846">
                  <a:moveTo>
                    <a:pt x="82846" y="0"/>
                  </a:moveTo>
                  <a:cubicBezTo>
                    <a:pt x="79488" y="90"/>
                    <a:pt x="76533" y="2436"/>
                    <a:pt x="74740" y="5275"/>
                  </a:cubicBezTo>
                  <a:cubicBezTo>
                    <a:pt x="72944" y="8110"/>
                    <a:pt x="72080" y="11419"/>
                    <a:pt x="71102" y="14631"/>
                  </a:cubicBezTo>
                  <a:cubicBezTo>
                    <a:pt x="70127" y="17844"/>
                    <a:pt x="68955" y="21108"/>
                    <a:pt x="66698" y="23595"/>
                  </a:cubicBezTo>
                  <a:cubicBezTo>
                    <a:pt x="64933" y="25542"/>
                    <a:pt x="62347" y="26910"/>
                    <a:pt x="59777" y="26910"/>
                  </a:cubicBezTo>
                  <a:cubicBezTo>
                    <a:pt x="59063" y="26910"/>
                    <a:pt x="58350" y="26804"/>
                    <a:pt x="57656" y="26576"/>
                  </a:cubicBezTo>
                  <a:cubicBezTo>
                    <a:pt x="55336" y="25810"/>
                    <a:pt x="53618" y="23845"/>
                    <a:pt x="52285" y="21799"/>
                  </a:cubicBezTo>
                  <a:cubicBezTo>
                    <a:pt x="50951" y="19752"/>
                    <a:pt x="49861" y="17522"/>
                    <a:pt x="48199" y="15733"/>
                  </a:cubicBezTo>
                  <a:cubicBezTo>
                    <a:pt x="45965" y="13328"/>
                    <a:pt x="42741" y="11875"/>
                    <a:pt x="39462" y="11793"/>
                  </a:cubicBezTo>
                  <a:cubicBezTo>
                    <a:pt x="39363" y="11790"/>
                    <a:pt x="39264" y="11789"/>
                    <a:pt x="39166" y="11789"/>
                  </a:cubicBezTo>
                  <a:cubicBezTo>
                    <a:pt x="35981" y="11789"/>
                    <a:pt x="32817" y="13072"/>
                    <a:pt x="30539" y="15293"/>
                  </a:cubicBezTo>
                  <a:cubicBezTo>
                    <a:pt x="28092" y="17672"/>
                    <a:pt x="26740" y="20947"/>
                    <a:pt x="24578" y="23588"/>
                  </a:cubicBezTo>
                  <a:cubicBezTo>
                    <a:pt x="22912" y="25623"/>
                    <a:pt x="20346" y="27298"/>
                    <a:pt x="17839" y="27298"/>
                  </a:cubicBezTo>
                  <a:cubicBezTo>
                    <a:pt x="17096" y="27298"/>
                    <a:pt x="16358" y="27151"/>
                    <a:pt x="15650" y="26822"/>
                  </a:cubicBezTo>
                  <a:cubicBezTo>
                    <a:pt x="14085" y="26098"/>
                    <a:pt x="13002" y="24626"/>
                    <a:pt x="11572" y="23663"/>
                  </a:cubicBezTo>
                  <a:cubicBezTo>
                    <a:pt x="10371" y="22851"/>
                    <a:pt x="8922" y="22436"/>
                    <a:pt x="7475" y="22436"/>
                  </a:cubicBezTo>
                  <a:cubicBezTo>
                    <a:pt x="6392" y="22436"/>
                    <a:pt x="5310" y="22668"/>
                    <a:pt x="4333" y="23140"/>
                  </a:cubicBezTo>
                  <a:cubicBezTo>
                    <a:pt x="2055" y="24242"/>
                    <a:pt x="195" y="28148"/>
                    <a:pt x="0" y="30674"/>
                  </a:cubicBezTo>
                  <a:lnTo>
                    <a:pt x="82846" y="30577"/>
                  </a:lnTo>
                  <a:lnTo>
                    <a:pt x="82846" y="0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3"/>
            <p:cNvSpPr/>
            <p:nvPr/>
          </p:nvSpPr>
          <p:spPr>
            <a:xfrm>
              <a:off x="411609" y="2697807"/>
              <a:ext cx="1718376" cy="2145"/>
            </a:xfrm>
            <a:custGeom>
              <a:rect b="b" l="l" r="r" t="t"/>
              <a:pathLst>
                <a:path extrusionOk="0" h="135" w="108159">
                  <a:moveTo>
                    <a:pt x="54081" y="0"/>
                  </a:moveTo>
                  <a:cubicBezTo>
                    <a:pt x="24208" y="0"/>
                    <a:pt x="0" y="30"/>
                    <a:pt x="0" y="67"/>
                  </a:cubicBezTo>
                  <a:cubicBezTo>
                    <a:pt x="0" y="105"/>
                    <a:pt x="24208" y="134"/>
                    <a:pt x="54081" y="134"/>
                  </a:cubicBezTo>
                  <a:cubicBezTo>
                    <a:pt x="83944" y="134"/>
                    <a:pt x="108158" y="105"/>
                    <a:pt x="108158" y="67"/>
                  </a:cubicBezTo>
                  <a:cubicBezTo>
                    <a:pt x="108158" y="30"/>
                    <a:pt x="83944" y="0"/>
                    <a:pt x="540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03" name="Google Shape;1403;p33"/>
            <p:cNvGrpSpPr/>
            <p:nvPr/>
          </p:nvGrpSpPr>
          <p:grpSpPr>
            <a:xfrm>
              <a:off x="1603188" y="1369374"/>
              <a:ext cx="209969" cy="294109"/>
              <a:chOff x="1603188" y="1369374"/>
              <a:chExt cx="209969" cy="294109"/>
            </a:xfrm>
          </p:grpSpPr>
          <p:sp>
            <p:nvSpPr>
              <p:cNvPr id="1404" name="Google Shape;1404;p33"/>
              <p:cNvSpPr/>
              <p:nvPr/>
            </p:nvSpPr>
            <p:spPr>
              <a:xfrm>
                <a:off x="1603188" y="1369374"/>
                <a:ext cx="209969" cy="294109"/>
              </a:xfrm>
              <a:custGeom>
                <a:rect b="b" l="l" r="r" t="t"/>
                <a:pathLst>
                  <a:path extrusionOk="0" h="18512" w="13216">
                    <a:moveTo>
                      <a:pt x="575" y="1"/>
                    </a:moveTo>
                    <a:cubicBezTo>
                      <a:pt x="270" y="1"/>
                      <a:pt x="1" y="266"/>
                      <a:pt x="1" y="573"/>
                    </a:cubicBezTo>
                    <a:lnTo>
                      <a:pt x="1" y="1368"/>
                    </a:lnTo>
                    <a:lnTo>
                      <a:pt x="1" y="2945"/>
                    </a:lnTo>
                    <a:lnTo>
                      <a:pt x="1" y="6026"/>
                    </a:lnTo>
                    <a:cubicBezTo>
                      <a:pt x="1" y="8043"/>
                      <a:pt x="4" y="9992"/>
                      <a:pt x="4" y="11849"/>
                    </a:cubicBezTo>
                    <a:cubicBezTo>
                      <a:pt x="4" y="13705"/>
                      <a:pt x="8" y="15469"/>
                      <a:pt x="12" y="17119"/>
                    </a:cubicBezTo>
                    <a:lnTo>
                      <a:pt x="12" y="17732"/>
                    </a:lnTo>
                    <a:cubicBezTo>
                      <a:pt x="15" y="17832"/>
                      <a:pt x="4" y="17929"/>
                      <a:pt x="23" y="18041"/>
                    </a:cubicBezTo>
                    <a:cubicBezTo>
                      <a:pt x="41" y="18153"/>
                      <a:pt x="94" y="18255"/>
                      <a:pt x="172" y="18333"/>
                    </a:cubicBezTo>
                    <a:cubicBezTo>
                      <a:pt x="247" y="18411"/>
                      <a:pt x="344" y="18472"/>
                      <a:pt x="453" y="18494"/>
                    </a:cubicBezTo>
                    <a:cubicBezTo>
                      <a:pt x="517" y="18509"/>
                      <a:pt x="578" y="18512"/>
                      <a:pt x="637" y="18512"/>
                    </a:cubicBezTo>
                    <a:cubicBezTo>
                      <a:pt x="662" y="18512"/>
                      <a:pt x="686" y="18511"/>
                      <a:pt x="710" y="18511"/>
                    </a:cubicBezTo>
                    <a:cubicBezTo>
                      <a:pt x="726" y="18511"/>
                      <a:pt x="742" y="18511"/>
                      <a:pt x="758" y="18512"/>
                    </a:cubicBezTo>
                    <a:cubicBezTo>
                      <a:pt x="953" y="18508"/>
                      <a:pt x="1147" y="18508"/>
                      <a:pt x="1337" y="18508"/>
                    </a:cubicBezTo>
                    <a:cubicBezTo>
                      <a:pt x="2103" y="18508"/>
                      <a:pt x="2839" y="18505"/>
                      <a:pt x="3542" y="18505"/>
                    </a:cubicBezTo>
                    <a:cubicBezTo>
                      <a:pt x="6343" y="18498"/>
                      <a:pt x="8614" y="18489"/>
                      <a:pt x="10186" y="18482"/>
                    </a:cubicBezTo>
                    <a:cubicBezTo>
                      <a:pt x="10970" y="18479"/>
                      <a:pt x="11576" y="18475"/>
                      <a:pt x="11994" y="18472"/>
                    </a:cubicBezTo>
                    <a:cubicBezTo>
                      <a:pt x="12199" y="18467"/>
                      <a:pt x="12356" y="18467"/>
                      <a:pt x="12465" y="18463"/>
                    </a:cubicBezTo>
                    <a:cubicBezTo>
                      <a:pt x="12573" y="18463"/>
                      <a:pt x="12625" y="18456"/>
                      <a:pt x="12625" y="18456"/>
                    </a:cubicBezTo>
                    <a:cubicBezTo>
                      <a:pt x="12625" y="18456"/>
                      <a:pt x="12573" y="18453"/>
                      <a:pt x="12465" y="18449"/>
                    </a:cubicBezTo>
                    <a:cubicBezTo>
                      <a:pt x="12356" y="18449"/>
                      <a:pt x="12199" y="18445"/>
                      <a:pt x="11994" y="18445"/>
                    </a:cubicBezTo>
                    <a:cubicBezTo>
                      <a:pt x="11576" y="18441"/>
                      <a:pt x="10970" y="18437"/>
                      <a:pt x="10186" y="18430"/>
                    </a:cubicBezTo>
                    <a:cubicBezTo>
                      <a:pt x="8614" y="18427"/>
                      <a:pt x="6343" y="18419"/>
                      <a:pt x="3542" y="18411"/>
                    </a:cubicBezTo>
                    <a:cubicBezTo>
                      <a:pt x="2839" y="18408"/>
                      <a:pt x="2103" y="18408"/>
                      <a:pt x="1337" y="18404"/>
                    </a:cubicBezTo>
                    <a:lnTo>
                      <a:pt x="758" y="18404"/>
                    </a:lnTo>
                    <a:cubicBezTo>
                      <a:pt x="738" y="18403"/>
                      <a:pt x="718" y="18403"/>
                      <a:pt x="697" y="18403"/>
                    </a:cubicBezTo>
                    <a:cubicBezTo>
                      <a:pt x="674" y="18403"/>
                      <a:pt x="650" y="18404"/>
                      <a:pt x="627" y="18404"/>
                    </a:cubicBezTo>
                    <a:cubicBezTo>
                      <a:pt x="573" y="18404"/>
                      <a:pt x="521" y="18402"/>
                      <a:pt x="475" y="18389"/>
                    </a:cubicBezTo>
                    <a:cubicBezTo>
                      <a:pt x="389" y="18370"/>
                      <a:pt x="310" y="18325"/>
                      <a:pt x="251" y="18258"/>
                    </a:cubicBezTo>
                    <a:cubicBezTo>
                      <a:pt x="187" y="18195"/>
                      <a:pt x="146" y="18113"/>
                      <a:pt x="127" y="18023"/>
                    </a:cubicBezTo>
                    <a:cubicBezTo>
                      <a:pt x="117" y="17941"/>
                      <a:pt x="124" y="17832"/>
                      <a:pt x="120" y="17732"/>
                    </a:cubicBezTo>
                    <a:cubicBezTo>
                      <a:pt x="120" y="17530"/>
                      <a:pt x="120" y="17324"/>
                      <a:pt x="124" y="17119"/>
                    </a:cubicBezTo>
                    <a:cubicBezTo>
                      <a:pt x="124" y="15469"/>
                      <a:pt x="127" y="13705"/>
                      <a:pt x="127" y="11849"/>
                    </a:cubicBezTo>
                    <a:cubicBezTo>
                      <a:pt x="131" y="9992"/>
                      <a:pt x="131" y="8043"/>
                      <a:pt x="131" y="6026"/>
                    </a:cubicBezTo>
                    <a:cubicBezTo>
                      <a:pt x="131" y="5013"/>
                      <a:pt x="131" y="3986"/>
                      <a:pt x="135" y="2945"/>
                    </a:cubicBezTo>
                    <a:lnTo>
                      <a:pt x="135" y="1368"/>
                    </a:lnTo>
                    <a:lnTo>
                      <a:pt x="135" y="576"/>
                    </a:lnTo>
                    <a:cubicBezTo>
                      <a:pt x="135" y="339"/>
                      <a:pt x="344" y="135"/>
                      <a:pt x="581" y="135"/>
                    </a:cubicBezTo>
                    <a:cubicBezTo>
                      <a:pt x="583" y="135"/>
                      <a:pt x="585" y="135"/>
                      <a:pt x="587" y="135"/>
                    </a:cubicBezTo>
                    <a:cubicBezTo>
                      <a:pt x="4868" y="135"/>
                      <a:pt x="8946" y="135"/>
                      <a:pt x="12655" y="132"/>
                    </a:cubicBezTo>
                    <a:cubicBezTo>
                      <a:pt x="12860" y="143"/>
                      <a:pt x="13044" y="311"/>
                      <a:pt x="13077" y="509"/>
                    </a:cubicBezTo>
                    <a:cubicBezTo>
                      <a:pt x="13089" y="718"/>
                      <a:pt x="13081" y="961"/>
                      <a:pt x="13084" y="1181"/>
                    </a:cubicBezTo>
                    <a:lnTo>
                      <a:pt x="13084" y="2519"/>
                    </a:lnTo>
                    <a:cubicBezTo>
                      <a:pt x="13084" y="3396"/>
                      <a:pt x="13089" y="4252"/>
                      <a:pt x="13089" y="5077"/>
                    </a:cubicBezTo>
                    <a:cubicBezTo>
                      <a:pt x="13092" y="6728"/>
                      <a:pt x="13092" y="8263"/>
                      <a:pt x="13096" y="9668"/>
                    </a:cubicBezTo>
                    <a:cubicBezTo>
                      <a:pt x="13107" y="12469"/>
                      <a:pt x="13115" y="14740"/>
                      <a:pt x="13118" y="16316"/>
                    </a:cubicBezTo>
                    <a:cubicBezTo>
                      <a:pt x="13122" y="16708"/>
                      <a:pt x="13122" y="17055"/>
                      <a:pt x="13125" y="17358"/>
                    </a:cubicBezTo>
                    <a:lnTo>
                      <a:pt x="13125" y="17777"/>
                    </a:lnTo>
                    <a:cubicBezTo>
                      <a:pt x="13125" y="17903"/>
                      <a:pt x="13137" y="18019"/>
                      <a:pt x="13099" y="18113"/>
                    </a:cubicBezTo>
                    <a:cubicBezTo>
                      <a:pt x="13029" y="18307"/>
                      <a:pt x="12875" y="18393"/>
                      <a:pt x="12782" y="18427"/>
                    </a:cubicBezTo>
                    <a:cubicBezTo>
                      <a:pt x="12681" y="18456"/>
                      <a:pt x="12625" y="18453"/>
                      <a:pt x="12625" y="18456"/>
                    </a:cubicBezTo>
                    <a:cubicBezTo>
                      <a:pt x="12625" y="18456"/>
                      <a:pt x="12635" y="18458"/>
                      <a:pt x="12654" y="18458"/>
                    </a:cubicBezTo>
                    <a:cubicBezTo>
                      <a:pt x="12681" y="18458"/>
                      <a:pt x="12725" y="18455"/>
                      <a:pt x="12786" y="18437"/>
                    </a:cubicBezTo>
                    <a:cubicBezTo>
                      <a:pt x="12883" y="18411"/>
                      <a:pt x="13044" y="18325"/>
                      <a:pt x="13125" y="18124"/>
                    </a:cubicBezTo>
                    <a:cubicBezTo>
                      <a:pt x="13167" y="18023"/>
                      <a:pt x="13160" y="17903"/>
                      <a:pt x="13160" y="17777"/>
                    </a:cubicBezTo>
                    <a:cubicBezTo>
                      <a:pt x="13163" y="17650"/>
                      <a:pt x="13163" y="17508"/>
                      <a:pt x="13163" y="17358"/>
                    </a:cubicBezTo>
                    <a:cubicBezTo>
                      <a:pt x="13167" y="17055"/>
                      <a:pt x="13167" y="16708"/>
                      <a:pt x="13170" y="16316"/>
                    </a:cubicBezTo>
                    <a:cubicBezTo>
                      <a:pt x="13174" y="14740"/>
                      <a:pt x="13182" y="12469"/>
                      <a:pt x="13193" y="9668"/>
                    </a:cubicBezTo>
                    <a:cubicBezTo>
                      <a:pt x="13193" y="8263"/>
                      <a:pt x="13196" y="6728"/>
                      <a:pt x="13201" y="5077"/>
                    </a:cubicBezTo>
                    <a:cubicBezTo>
                      <a:pt x="13201" y="4252"/>
                      <a:pt x="13204" y="3396"/>
                      <a:pt x="13204" y="2519"/>
                    </a:cubicBezTo>
                    <a:lnTo>
                      <a:pt x="13204" y="1181"/>
                    </a:lnTo>
                    <a:cubicBezTo>
                      <a:pt x="13201" y="950"/>
                      <a:pt x="13215" y="737"/>
                      <a:pt x="13196" y="490"/>
                    </a:cubicBezTo>
                    <a:cubicBezTo>
                      <a:pt x="13160" y="233"/>
                      <a:pt x="12927" y="19"/>
                      <a:pt x="12663" y="9"/>
                    </a:cubicBezTo>
                    <a:cubicBezTo>
                      <a:pt x="8950" y="9"/>
                      <a:pt x="4871" y="5"/>
                      <a:pt x="587" y="1"/>
                    </a:cubicBezTo>
                    <a:cubicBezTo>
                      <a:pt x="583" y="1"/>
                      <a:pt x="579" y="1"/>
                      <a:pt x="5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33"/>
              <p:cNvSpPr/>
              <p:nvPr/>
            </p:nvSpPr>
            <p:spPr>
              <a:xfrm>
                <a:off x="1647450" y="1426490"/>
                <a:ext cx="123462" cy="108972"/>
              </a:xfrm>
              <a:custGeom>
                <a:rect b="b" l="l" r="r" t="t"/>
                <a:pathLst>
                  <a:path extrusionOk="0" h="6859" w="7771">
                    <a:moveTo>
                      <a:pt x="4056" y="154"/>
                    </a:moveTo>
                    <a:cubicBezTo>
                      <a:pt x="4227" y="154"/>
                      <a:pt x="4398" y="167"/>
                      <a:pt x="4567" y="192"/>
                    </a:cubicBezTo>
                    <a:lnTo>
                      <a:pt x="4567" y="192"/>
                    </a:lnTo>
                    <a:cubicBezTo>
                      <a:pt x="4574" y="252"/>
                      <a:pt x="4610" y="309"/>
                      <a:pt x="4681" y="336"/>
                    </a:cubicBezTo>
                    <a:cubicBezTo>
                      <a:pt x="6216" y="899"/>
                      <a:pt x="7322" y="2558"/>
                      <a:pt x="6862" y="4223"/>
                    </a:cubicBezTo>
                    <a:cubicBezTo>
                      <a:pt x="6491" y="5568"/>
                      <a:pt x="5094" y="6534"/>
                      <a:pt x="3709" y="6534"/>
                    </a:cubicBezTo>
                    <a:cubicBezTo>
                      <a:pt x="3467" y="6534"/>
                      <a:pt x="3225" y="6504"/>
                      <a:pt x="2989" y="6442"/>
                    </a:cubicBezTo>
                    <a:cubicBezTo>
                      <a:pt x="1468" y="6035"/>
                      <a:pt x="487" y="4403"/>
                      <a:pt x="677" y="2879"/>
                    </a:cubicBezTo>
                    <a:cubicBezTo>
                      <a:pt x="890" y="1221"/>
                      <a:pt x="2473" y="154"/>
                      <a:pt x="4056" y="154"/>
                    </a:cubicBezTo>
                    <a:close/>
                    <a:moveTo>
                      <a:pt x="4713" y="0"/>
                    </a:moveTo>
                    <a:cubicBezTo>
                      <a:pt x="4652" y="0"/>
                      <a:pt x="4608" y="36"/>
                      <a:pt x="4584" y="85"/>
                    </a:cubicBezTo>
                    <a:lnTo>
                      <a:pt x="4584" y="85"/>
                    </a:lnTo>
                    <a:cubicBezTo>
                      <a:pt x="4350" y="39"/>
                      <a:pt x="4113" y="17"/>
                      <a:pt x="3878" y="17"/>
                    </a:cubicBezTo>
                    <a:cubicBezTo>
                      <a:pt x="2363" y="17"/>
                      <a:pt x="898" y="943"/>
                      <a:pt x="475" y="2491"/>
                    </a:cubicBezTo>
                    <a:cubicBezTo>
                      <a:pt x="1" y="4235"/>
                      <a:pt x="1151" y="6271"/>
                      <a:pt x="2903" y="6749"/>
                    </a:cubicBezTo>
                    <a:cubicBezTo>
                      <a:pt x="3178" y="6823"/>
                      <a:pt x="3460" y="6858"/>
                      <a:pt x="3741" y="6858"/>
                    </a:cubicBezTo>
                    <a:cubicBezTo>
                      <a:pt x="5212" y="6858"/>
                      <a:pt x="6666" y="5889"/>
                      <a:pt x="7143" y="4478"/>
                    </a:cubicBezTo>
                    <a:cubicBezTo>
                      <a:pt x="7770" y="2613"/>
                      <a:pt x="6574" y="605"/>
                      <a:pt x="4771" y="10"/>
                    </a:cubicBezTo>
                    <a:cubicBezTo>
                      <a:pt x="4750" y="3"/>
                      <a:pt x="4731" y="0"/>
                      <a:pt x="471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33"/>
              <p:cNvSpPr/>
              <p:nvPr/>
            </p:nvSpPr>
            <p:spPr>
              <a:xfrm>
                <a:off x="1692190" y="1423757"/>
                <a:ext cx="80550" cy="111451"/>
              </a:xfrm>
              <a:custGeom>
                <a:rect b="b" l="l" r="r" t="t"/>
                <a:pathLst>
                  <a:path extrusionOk="0" h="7015" w="5070">
                    <a:moveTo>
                      <a:pt x="1888" y="0"/>
                    </a:moveTo>
                    <a:cubicBezTo>
                      <a:pt x="1550" y="0"/>
                      <a:pt x="1458" y="529"/>
                      <a:pt x="1820" y="672"/>
                    </a:cubicBezTo>
                    <a:cubicBezTo>
                      <a:pt x="3381" y="1284"/>
                      <a:pt x="4420" y="2976"/>
                      <a:pt x="3800" y="4638"/>
                    </a:cubicBezTo>
                    <a:cubicBezTo>
                      <a:pt x="3304" y="5975"/>
                      <a:pt x="1931" y="6687"/>
                      <a:pt x="566" y="6687"/>
                    </a:cubicBezTo>
                    <a:cubicBezTo>
                      <a:pt x="421" y="6687"/>
                      <a:pt x="276" y="6679"/>
                      <a:pt x="132" y="6662"/>
                    </a:cubicBezTo>
                    <a:cubicBezTo>
                      <a:pt x="127" y="6662"/>
                      <a:pt x="123" y="6662"/>
                      <a:pt x="119" y="6662"/>
                    </a:cubicBezTo>
                    <a:cubicBezTo>
                      <a:pt x="11" y="6662"/>
                      <a:pt x="1" y="6836"/>
                      <a:pt x="102" y="6864"/>
                    </a:cubicBezTo>
                    <a:cubicBezTo>
                      <a:pt x="432" y="6966"/>
                      <a:pt x="771" y="7015"/>
                      <a:pt x="1108" y="7015"/>
                    </a:cubicBezTo>
                    <a:cubicBezTo>
                      <a:pt x="2614" y="7015"/>
                      <a:pt x="4078" y="6045"/>
                      <a:pt x="4520" y="4523"/>
                    </a:cubicBezTo>
                    <a:cubicBezTo>
                      <a:pt x="5070" y="2629"/>
                      <a:pt x="3845" y="582"/>
                      <a:pt x="2000" y="18"/>
                    </a:cubicBezTo>
                    <a:cubicBezTo>
                      <a:pt x="1960" y="6"/>
                      <a:pt x="1923" y="0"/>
                      <a:pt x="1888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33"/>
              <p:cNvSpPr/>
              <p:nvPr/>
            </p:nvSpPr>
            <p:spPr>
              <a:xfrm>
                <a:off x="1651486" y="1580996"/>
                <a:ext cx="113961" cy="2208"/>
              </a:xfrm>
              <a:custGeom>
                <a:rect b="b" l="l" r="r" t="t"/>
                <a:pathLst>
                  <a:path extrusionOk="0" h="139" w="7173">
                    <a:moveTo>
                      <a:pt x="3586" y="1"/>
                    </a:moveTo>
                    <a:cubicBezTo>
                      <a:pt x="1607" y="1"/>
                      <a:pt x="1" y="34"/>
                      <a:pt x="1" y="71"/>
                    </a:cubicBezTo>
                    <a:cubicBezTo>
                      <a:pt x="1" y="109"/>
                      <a:pt x="1607" y="139"/>
                      <a:pt x="3586" y="139"/>
                    </a:cubicBezTo>
                    <a:cubicBezTo>
                      <a:pt x="5567" y="139"/>
                      <a:pt x="7172" y="109"/>
                      <a:pt x="7172" y="71"/>
                    </a:cubicBezTo>
                    <a:cubicBezTo>
                      <a:pt x="7172" y="34"/>
                      <a:pt x="5567" y="1"/>
                      <a:pt x="358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33"/>
              <p:cNvSpPr/>
              <p:nvPr/>
            </p:nvSpPr>
            <p:spPr>
              <a:xfrm>
                <a:off x="1651486" y="1598313"/>
                <a:ext cx="113961" cy="2161"/>
              </a:xfrm>
              <a:custGeom>
                <a:rect b="b" l="l" r="r" t="t"/>
                <a:pathLst>
                  <a:path extrusionOk="0" h="136" w="7173">
                    <a:moveTo>
                      <a:pt x="3586" y="1"/>
                    </a:moveTo>
                    <a:cubicBezTo>
                      <a:pt x="1607" y="1"/>
                      <a:pt x="1" y="31"/>
                      <a:pt x="1" y="68"/>
                    </a:cubicBezTo>
                    <a:cubicBezTo>
                      <a:pt x="1" y="106"/>
                      <a:pt x="1607" y="135"/>
                      <a:pt x="3586" y="135"/>
                    </a:cubicBezTo>
                    <a:cubicBezTo>
                      <a:pt x="5567" y="135"/>
                      <a:pt x="7172" y="106"/>
                      <a:pt x="7172" y="68"/>
                    </a:cubicBezTo>
                    <a:cubicBezTo>
                      <a:pt x="7172" y="31"/>
                      <a:pt x="5567" y="1"/>
                      <a:pt x="358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09" name="Google Shape;1409;p33"/>
            <p:cNvSpPr/>
            <p:nvPr/>
          </p:nvSpPr>
          <p:spPr>
            <a:xfrm>
              <a:off x="1019624" y="1242830"/>
              <a:ext cx="462231" cy="99678"/>
            </a:xfrm>
            <a:custGeom>
              <a:rect b="b" l="l" r="r" t="t"/>
              <a:pathLst>
                <a:path extrusionOk="0" h="6274" w="29094">
                  <a:moveTo>
                    <a:pt x="25522" y="0"/>
                  </a:moveTo>
                  <a:cubicBezTo>
                    <a:pt x="25196" y="0"/>
                    <a:pt x="24852" y="21"/>
                    <a:pt x="24491" y="70"/>
                  </a:cubicBezTo>
                  <a:cubicBezTo>
                    <a:pt x="23763" y="175"/>
                    <a:pt x="22967" y="387"/>
                    <a:pt x="22187" y="780"/>
                  </a:cubicBezTo>
                  <a:cubicBezTo>
                    <a:pt x="21403" y="1161"/>
                    <a:pt x="20659" y="1732"/>
                    <a:pt x="19931" y="2371"/>
                  </a:cubicBezTo>
                  <a:cubicBezTo>
                    <a:pt x="19199" y="3009"/>
                    <a:pt x="18481" y="3726"/>
                    <a:pt x="17671" y="4376"/>
                  </a:cubicBezTo>
                  <a:cubicBezTo>
                    <a:pt x="16857" y="5019"/>
                    <a:pt x="15935" y="5621"/>
                    <a:pt x="14877" y="5890"/>
                  </a:cubicBezTo>
                  <a:cubicBezTo>
                    <a:pt x="14538" y="5981"/>
                    <a:pt x="14196" y="6023"/>
                    <a:pt x="13857" y="6023"/>
                  </a:cubicBezTo>
                  <a:cubicBezTo>
                    <a:pt x="13135" y="6023"/>
                    <a:pt x="12426" y="5832"/>
                    <a:pt x="11796" y="5527"/>
                  </a:cubicBezTo>
                  <a:cubicBezTo>
                    <a:pt x="10855" y="5090"/>
                    <a:pt x="10025" y="4500"/>
                    <a:pt x="9196" y="3999"/>
                  </a:cubicBezTo>
                  <a:cubicBezTo>
                    <a:pt x="8371" y="3492"/>
                    <a:pt x="7519" y="3077"/>
                    <a:pt x="6664" y="2890"/>
                  </a:cubicBezTo>
                  <a:cubicBezTo>
                    <a:pt x="6089" y="2756"/>
                    <a:pt x="5529" y="2699"/>
                    <a:pt x="5000" y="2699"/>
                  </a:cubicBezTo>
                  <a:cubicBezTo>
                    <a:pt x="4745" y="2699"/>
                    <a:pt x="4498" y="2713"/>
                    <a:pt x="4259" y="2737"/>
                  </a:cubicBezTo>
                  <a:cubicBezTo>
                    <a:pt x="2780" y="2890"/>
                    <a:pt x="1677" y="3439"/>
                    <a:pt x="994" y="3883"/>
                  </a:cubicBezTo>
                  <a:cubicBezTo>
                    <a:pt x="651" y="4107"/>
                    <a:pt x="396" y="4306"/>
                    <a:pt x="239" y="4455"/>
                  </a:cubicBezTo>
                  <a:cubicBezTo>
                    <a:pt x="82" y="4600"/>
                    <a:pt x="1" y="4679"/>
                    <a:pt x="4" y="4687"/>
                  </a:cubicBezTo>
                  <a:cubicBezTo>
                    <a:pt x="5" y="4687"/>
                    <a:pt x="6" y="4688"/>
                    <a:pt x="7" y="4688"/>
                  </a:cubicBezTo>
                  <a:cubicBezTo>
                    <a:pt x="45" y="4688"/>
                    <a:pt x="374" y="4374"/>
                    <a:pt x="1046" y="3966"/>
                  </a:cubicBezTo>
                  <a:cubicBezTo>
                    <a:pt x="1734" y="3551"/>
                    <a:pt x="2828" y="3040"/>
                    <a:pt x="4273" y="2912"/>
                  </a:cubicBezTo>
                  <a:cubicBezTo>
                    <a:pt x="4472" y="2896"/>
                    <a:pt x="4676" y="2887"/>
                    <a:pt x="4886" y="2887"/>
                  </a:cubicBezTo>
                  <a:cubicBezTo>
                    <a:pt x="5436" y="2887"/>
                    <a:pt x="6020" y="2948"/>
                    <a:pt x="6615" y="3092"/>
                  </a:cubicBezTo>
                  <a:cubicBezTo>
                    <a:pt x="7445" y="3282"/>
                    <a:pt x="8262" y="3685"/>
                    <a:pt x="9077" y="4197"/>
                  </a:cubicBezTo>
                  <a:cubicBezTo>
                    <a:pt x="9895" y="4698"/>
                    <a:pt x="10724" y="5295"/>
                    <a:pt x="11691" y="5751"/>
                  </a:cubicBezTo>
                  <a:cubicBezTo>
                    <a:pt x="12173" y="5976"/>
                    <a:pt x="12696" y="6158"/>
                    <a:pt x="13253" y="6233"/>
                  </a:cubicBezTo>
                  <a:cubicBezTo>
                    <a:pt x="13443" y="6260"/>
                    <a:pt x="13637" y="6273"/>
                    <a:pt x="13832" y="6273"/>
                  </a:cubicBezTo>
                  <a:cubicBezTo>
                    <a:pt x="14202" y="6273"/>
                    <a:pt x="14575" y="6225"/>
                    <a:pt x="14937" y="6132"/>
                  </a:cubicBezTo>
                  <a:cubicBezTo>
                    <a:pt x="16050" y="5848"/>
                    <a:pt x="16999" y="5228"/>
                    <a:pt x="17824" y="4571"/>
                  </a:cubicBezTo>
                  <a:cubicBezTo>
                    <a:pt x="18650" y="3902"/>
                    <a:pt x="19364" y="3181"/>
                    <a:pt x="20084" y="2547"/>
                  </a:cubicBezTo>
                  <a:cubicBezTo>
                    <a:pt x="20801" y="1908"/>
                    <a:pt x="21526" y="1344"/>
                    <a:pt x="22284" y="963"/>
                  </a:cubicBezTo>
                  <a:cubicBezTo>
                    <a:pt x="23034" y="575"/>
                    <a:pt x="23808" y="361"/>
                    <a:pt x="24518" y="246"/>
                  </a:cubicBezTo>
                  <a:cubicBezTo>
                    <a:pt x="24921" y="185"/>
                    <a:pt x="25304" y="159"/>
                    <a:pt x="25664" y="159"/>
                  </a:cubicBezTo>
                  <a:cubicBezTo>
                    <a:pt x="26586" y="159"/>
                    <a:pt x="27355" y="327"/>
                    <a:pt x="27906" y="496"/>
                  </a:cubicBezTo>
                  <a:cubicBezTo>
                    <a:pt x="28646" y="731"/>
                    <a:pt x="29041" y="949"/>
                    <a:pt x="29086" y="949"/>
                  </a:cubicBezTo>
                  <a:cubicBezTo>
                    <a:pt x="29088" y="949"/>
                    <a:pt x="29089" y="949"/>
                    <a:pt x="29090" y="948"/>
                  </a:cubicBezTo>
                  <a:cubicBezTo>
                    <a:pt x="29093" y="940"/>
                    <a:pt x="28996" y="880"/>
                    <a:pt x="28806" y="780"/>
                  </a:cubicBezTo>
                  <a:cubicBezTo>
                    <a:pt x="28615" y="675"/>
                    <a:pt x="28328" y="537"/>
                    <a:pt x="27939" y="402"/>
                  </a:cubicBezTo>
                  <a:cubicBezTo>
                    <a:pt x="27358" y="199"/>
                    <a:pt x="26528" y="0"/>
                    <a:pt x="2552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3"/>
            <p:cNvSpPr/>
            <p:nvPr/>
          </p:nvSpPr>
          <p:spPr>
            <a:xfrm>
              <a:off x="1108817" y="1347370"/>
              <a:ext cx="49617" cy="134249"/>
            </a:xfrm>
            <a:custGeom>
              <a:rect b="b" l="l" r="r" t="t"/>
              <a:pathLst>
                <a:path extrusionOk="0" h="8450" w="3123">
                  <a:moveTo>
                    <a:pt x="0" y="1"/>
                  </a:moveTo>
                  <a:lnTo>
                    <a:pt x="0" y="8450"/>
                  </a:lnTo>
                  <a:lnTo>
                    <a:pt x="3122" y="8450"/>
                  </a:lnTo>
                  <a:lnTo>
                    <a:pt x="312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3"/>
            <p:cNvSpPr/>
            <p:nvPr/>
          </p:nvSpPr>
          <p:spPr>
            <a:xfrm>
              <a:off x="1319421" y="1347370"/>
              <a:ext cx="49680" cy="134249"/>
            </a:xfrm>
            <a:custGeom>
              <a:rect b="b" l="l" r="r" t="t"/>
              <a:pathLst>
                <a:path extrusionOk="0" h="8450" w="3127">
                  <a:moveTo>
                    <a:pt x="1" y="1"/>
                  </a:moveTo>
                  <a:lnTo>
                    <a:pt x="1" y="8450"/>
                  </a:lnTo>
                  <a:lnTo>
                    <a:pt x="3126" y="8450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3"/>
            <p:cNvSpPr/>
            <p:nvPr/>
          </p:nvSpPr>
          <p:spPr>
            <a:xfrm>
              <a:off x="1389628" y="1268504"/>
              <a:ext cx="49664" cy="213115"/>
            </a:xfrm>
            <a:custGeom>
              <a:rect b="b" l="l" r="r" t="t"/>
              <a:pathLst>
                <a:path extrusionOk="0" h="13414" w="3126">
                  <a:moveTo>
                    <a:pt x="0" y="0"/>
                  </a:moveTo>
                  <a:lnTo>
                    <a:pt x="0" y="13414"/>
                  </a:lnTo>
                  <a:lnTo>
                    <a:pt x="3126" y="13414"/>
                  </a:lnTo>
                  <a:lnTo>
                    <a:pt x="31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3"/>
            <p:cNvSpPr/>
            <p:nvPr/>
          </p:nvSpPr>
          <p:spPr>
            <a:xfrm>
              <a:off x="1044552" y="1439343"/>
              <a:ext cx="49680" cy="45184"/>
            </a:xfrm>
            <a:custGeom>
              <a:rect b="b" l="l" r="r" t="t"/>
              <a:pathLst>
                <a:path extrusionOk="0" h="2844" w="3127">
                  <a:moveTo>
                    <a:pt x="0" y="1"/>
                  </a:moveTo>
                  <a:lnTo>
                    <a:pt x="0" y="2843"/>
                  </a:lnTo>
                  <a:lnTo>
                    <a:pt x="3126" y="2843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3"/>
            <p:cNvSpPr/>
            <p:nvPr/>
          </p:nvSpPr>
          <p:spPr>
            <a:xfrm>
              <a:off x="1179008" y="1407965"/>
              <a:ext cx="49633" cy="73654"/>
            </a:xfrm>
            <a:custGeom>
              <a:rect b="b" l="l" r="r" t="t"/>
              <a:pathLst>
                <a:path extrusionOk="0" h="4636" w="3124">
                  <a:moveTo>
                    <a:pt x="1" y="0"/>
                  </a:moveTo>
                  <a:lnTo>
                    <a:pt x="1" y="4636"/>
                  </a:lnTo>
                  <a:lnTo>
                    <a:pt x="3124" y="4636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3"/>
            <p:cNvSpPr/>
            <p:nvPr/>
          </p:nvSpPr>
          <p:spPr>
            <a:xfrm>
              <a:off x="1249214" y="1391092"/>
              <a:ext cx="49633" cy="90527"/>
            </a:xfrm>
            <a:custGeom>
              <a:rect b="b" l="l" r="r" t="t"/>
              <a:pathLst>
                <a:path extrusionOk="0" h="5698" w="3124">
                  <a:moveTo>
                    <a:pt x="0" y="1"/>
                  </a:moveTo>
                  <a:lnTo>
                    <a:pt x="0" y="5698"/>
                  </a:lnTo>
                  <a:lnTo>
                    <a:pt x="3123" y="5698"/>
                  </a:lnTo>
                  <a:lnTo>
                    <a:pt x="312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3"/>
            <p:cNvSpPr/>
            <p:nvPr/>
          </p:nvSpPr>
          <p:spPr>
            <a:xfrm>
              <a:off x="1106783" y="1495426"/>
              <a:ext cx="53668" cy="4004"/>
            </a:xfrm>
            <a:custGeom>
              <a:rect b="b" l="l" r="r" t="t"/>
              <a:pathLst>
                <a:path extrusionOk="0" h="252" w="3378">
                  <a:moveTo>
                    <a:pt x="1690" y="0"/>
                  </a:moveTo>
                  <a:cubicBezTo>
                    <a:pt x="756" y="0"/>
                    <a:pt x="1" y="57"/>
                    <a:pt x="1" y="127"/>
                  </a:cubicBezTo>
                  <a:cubicBezTo>
                    <a:pt x="1" y="195"/>
                    <a:pt x="756" y="251"/>
                    <a:pt x="1690" y="251"/>
                  </a:cubicBezTo>
                  <a:cubicBezTo>
                    <a:pt x="2619" y="251"/>
                    <a:pt x="3378" y="195"/>
                    <a:pt x="3378" y="127"/>
                  </a:cubicBezTo>
                  <a:cubicBezTo>
                    <a:pt x="3378" y="57"/>
                    <a:pt x="2619" y="0"/>
                    <a:pt x="16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3"/>
            <p:cNvSpPr/>
            <p:nvPr/>
          </p:nvSpPr>
          <p:spPr>
            <a:xfrm>
              <a:off x="1045028" y="1495426"/>
              <a:ext cx="53652" cy="4004"/>
            </a:xfrm>
            <a:custGeom>
              <a:rect b="b" l="l" r="r" t="t"/>
              <a:pathLst>
                <a:path extrusionOk="0" h="252" w="3377">
                  <a:moveTo>
                    <a:pt x="1688" y="0"/>
                  </a:moveTo>
                  <a:cubicBezTo>
                    <a:pt x="755" y="0"/>
                    <a:pt x="0" y="57"/>
                    <a:pt x="0" y="127"/>
                  </a:cubicBezTo>
                  <a:cubicBezTo>
                    <a:pt x="0" y="195"/>
                    <a:pt x="755" y="251"/>
                    <a:pt x="1688" y="251"/>
                  </a:cubicBezTo>
                  <a:cubicBezTo>
                    <a:pt x="2622" y="251"/>
                    <a:pt x="3377" y="195"/>
                    <a:pt x="3377" y="127"/>
                  </a:cubicBezTo>
                  <a:cubicBezTo>
                    <a:pt x="3377" y="57"/>
                    <a:pt x="2622" y="0"/>
                    <a:pt x="16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3"/>
            <p:cNvSpPr/>
            <p:nvPr/>
          </p:nvSpPr>
          <p:spPr>
            <a:xfrm>
              <a:off x="1388421" y="1495426"/>
              <a:ext cx="60674" cy="4004"/>
            </a:xfrm>
            <a:custGeom>
              <a:rect b="b" l="l" r="r" t="t"/>
              <a:pathLst>
                <a:path extrusionOk="0" h="252" w="3819">
                  <a:moveTo>
                    <a:pt x="1910" y="0"/>
                  </a:moveTo>
                  <a:cubicBezTo>
                    <a:pt x="857" y="0"/>
                    <a:pt x="1" y="57"/>
                    <a:pt x="1" y="127"/>
                  </a:cubicBezTo>
                  <a:cubicBezTo>
                    <a:pt x="1" y="195"/>
                    <a:pt x="857" y="251"/>
                    <a:pt x="1910" y="251"/>
                  </a:cubicBezTo>
                  <a:cubicBezTo>
                    <a:pt x="2963" y="251"/>
                    <a:pt x="3819" y="195"/>
                    <a:pt x="3819" y="127"/>
                  </a:cubicBezTo>
                  <a:cubicBezTo>
                    <a:pt x="3819" y="57"/>
                    <a:pt x="2963" y="0"/>
                    <a:pt x="191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3"/>
            <p:cNvSpPr/>
            <p:nvPr/>
          </p:nvSpPr>
          <p:spPr>
            <a:xfrm>
              <a:off x="1314671" y="1495426"/>
              <a:ext cx="60674" cy="4004"/>
            </a:xfrm>
            <a:custGeom>
              <a:rect b="b" l="l" r="r" t="t"/>
              <a:pathLst>
                <a:path extrusionOk="0" h="252" w="3819">
                  <a:moveTo>
                    <a:pt x="1909" y="0"/>
                  </a:moveTo>
                  <a:cubicBezTo>
                    <a:pt x="855" y="0"/>
                    <a:pt x="0" y="57"/>
                    <a:pt x="0" y="127"/>
                  </a:cubicBezTo>
                  <a:cubicBezTo>
                    <a:pt x="0" y="195"/>
                    <a:pt x="855" y="251"/>
                    <a:pt x="1909" y="251"/>
                  </a:cubicBezTo>
                  <a:cubicBezTo>
                    <a:pt x="2962" y="251"/>
                    <a:pt x="3818" y="195"/>
                    <a:pt x="3818" y="127"/>
                  </a:cubicBezTo>
                  <a:cubicBezTo>
                    <a:pt x="3818" y="57"/>
                    <a:pt x="2962" y="0"/>
                    <a:pt x="19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3"/>
            <p:cNvSpPr/>
            <p:nvPr/>
          </p:nvSpPr>
          <p:spPr>
            <a:xfrm>
              <a:off x="1245243" y="1495426"/>
              <a:ext cx="53604" cy="4004"/>
            </a:xfrm>
            <a:custGeom>
              <a:rect b="b" l="l" r="r" t="t"/>
              <a:pathLst>
                <a:path extrusionOk="0" h="252" w="3374">
                  <a:moveTo>
                    <a:pt x="1689" y="0"/>
                  </a:moveTo>
                  <a:cubicBezTo>
                    <a:pt x="755" y="0"/>
                    <a:pt x="0" y="57"/>
                    <a:pt x="0" y="127"/>
                  </a:cubicBezTo>
                  <a:cubicBezTo>
                    <a:pt x="0" y="195"/>
                    <a:pt x="755" y="251"/>
                    <a:pt x="1689" y="251"/>
                  </a:cubicBezTo>
                  <a:cubicBezTo>
                    <a:pt x="2619" y="251"/>
                    <a:pt x="3373" y="195"/>
                    <a:pt x="3373" y="127"/>
                  </a:cubicBezTo>
                  <a:cubicBezTo>
                    <a:pt x="3373" y="57"/>
                    <a:pt x="2619" y="0"/>
                    <a:pt x="16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3"/>
            <p:cNvSpPr/>
            <p:nvPr/>
          </p:nvSpPr>
          <p:spPr>
            <a:xfrm>
              <a:off x="1172653" y="1495426"/>
              <a:ext cx="53668" cy="4004"/>
            </a:xfrm>
            <a:custGeom>
              <a:rect b="b" l="l" r="r" t="t"/>
              <a:pathLst>
                <a:path extrusionOk="0" h="252" w="3378">
                  <a:moveTo>
                    <a:pt x="1690" y="0"/>
                  </a:moveTo>
                  <a:cubicBezTo>
                    <a:pt x="756" y="0"/>
                    <a:pt x="1" y="57"/>
                    <a:pt x="1" y="127"/>
                  </a:cubicBezTo>
                  <a:cubicBezTo>
                    <a:pt x="1" y="195"/>
                    <a:pt x="756" y="251"/>
                    <a:pt x="1690" y="251"/>
                  </a:cubicBezTo>
                  <a:cubicBezTo>
                    <a:pt x="2623" y="251"/>
                    <a:pt x="3378" y="195"/>
                    <a:pt x="3378" y="127"/>
                  </a:cubicBezTo>
                  <a:cubicBezTo>
                    <a:pt x="3378" y="57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2" name="Google Shape;1422;p33"/>
            <p:cNvGrpSpPr/>
            <p:nvPr/>
          </p:nvGrpSpPr>
          <p:grpSpPr>
            <a:xfrm>
              <a:off x="957552" y="1663722"/>
              <a:ext cx="438257" cy="210144"/>
              <a:chOff x="957552" y="1663722"/>
              <a:chExt cx="438257" cy="210144"/>
            </a:xfrm>
          </p:grpSpPr>
          <p:sp>
            <p:nvSpPr>
              <p:cNvPr id="1423" name="Google Shape;1423;p33"/>
              <p:cNvSpPr/>
              <p:nvPr/>
            </p:nvSpPr>
            <p:spPr>
              <a:xfrm>
                <a:off x="957552" y="1663722"/>
                <a:ext cx="438257" cy="210144"/>
              </a:xfrm>
              <a:custGeom>
                <a:rect b="b" l="l" r="r" t="t"/>
                <a:pathLst>
                  <a:path extrusionOk="0" h="13227" w="27585">
                    <a:moveTo>
                      <a:pt x="27103" y="67"/>
                    </a:moveTo>
                    <a:lnTo>
                      <a:pt x="27103" y="67"/>
                    </a:lnTo>
                    <a:cubicBezTo>
                      <a:pt x="27098" y="71"/>
                      <a:pt x="27177" y="60"/>
                      <a:pt x="27300" y="124"/>
                    </a:cubicBezTo>
                    <a:cubicBezTo>
                      <a:pt x="27360" y="157"/>
                      <a:pt x="27431" y="213"/>
                      <a:pt x="27476" y="303"/>
                    </a:cubicBezTo>
                    <a:cubicBezTo>
                      <a:pt x="27529" y="393"/>
                      <a:pt x="27524" y="516"/>
                      <a:pt x="27521" y="650"/>
                    </a:cubicBezTo>
                    <a:cubicBezTo>
                      <a:pt x="27517" y="1203"/>
                      <a:pt x="27513" y="2006"/>
                      <a:pt x="27510" y="3044"/>
                    </a:cubicBezTo>
                    <a:cubicBezTo>
                      <a:pt x="27506" y="4082"/>
                      <a:pt x="27502" y="5353"/>
                      <a:pt x="27498" y="6832"/>
                    </a:cubicBezTo>
                    <a:cubicBezTo>
                      <a:pt x="27495" y="7568"/>
                      <a:pt x="27495" y="8359"/>
                      <a:pt x="27491" y="9196"/>
                    </a:cubicBezTo>
                    <a:lnTo>
                      <a:pt x="27491" y="9831"/>
                    </a:lnTo>
                    <a:lnTo>
                      <a:pt x="27491" y="10156"/>
                    </a:lnTo>
                    <a:cubicBezTo>
                      <a:pt x="27491" y="10271"/>
                      <a:pt x="27491" y="10366"/>
                      <a:pt x="27439" y="10455"/>
                    </a:cubicBezTo>
                    <a:cubicBezTo>
                      <a:pt x="27390" y="10540"/>
                      <a:pt x="27305" y="10608"/>
                      <a:pt x="27210" y="10634"/>
                    </a:cubicBezTo>
                    <a:cubicBezTo>
                      <a:pt x="27165" y="10647"/>
                      <a:pt x="27113" y="10650"/>
                      <a:pt x="27058" y="10650"/>
                    </a:cubicBezTo>
                    <a:cubicBezTo>
                      <a:pt x="27015" y="10650"/>
                      <a:pt x="26970" y="10648"/>
                      <a:pt x="26925" y="10648"/>
                    </a:cubicBezTo>
                    <a:cubicBezTo>
                      <a:pt x="26912" y="10648"/>
                      <a:pt x="26899" y="10648"/>
                      <a:pt x="26886" y="10649"/>
                    </a:cubicBezTo>
                    <a:lnTo>
                      <a:pt x="26195" y="10649"/>
                    </a:lnTo>
                    <a:lnTo>
                      <a:pt x="26146" y="10645"/>
                    </a:lnTo>
                    <a:lnTo>
                      <a:pt x="26146" y="10697"/>
                    </a:lnTo>
                    <a:cubicBezTo>
                      <a:pt x="26146" y="11404"/>
                      <a:pt x="26146" y="12163"/>
                      <a:pt x="26143" y="12950"/>
                    </a:cubicBezTo>
                    <a:lnTo>
                      <a:pt x="26143" y="12950"/>
                    </a:lnTo>
                    <a:cubicBezTo>
                      <a:pt x="25505" y="12225"/>
                      <a:pt x="24827" y="11455"/>
                      <a:pt x="24122" y="10660"/>
                    </a:cubicBezTo>
                    <a:lnTo>
                      <a:pt x="24107" y="10638"/>
                    </a:lnTo>
                    <a:lnTo>
                      <a:pt x="24081" y="10638"/>
                    </a:lnTo>
                    <a:cubicBezTo>
                      <a:pt x="17836" y="10638"/>
                      <a:pt x="10321" y="10634"/>
                      <a:pt x="2238" y="10626"/>
                    </a:cubicBezTo>
                    <a:lnTo>
                      <a:pt x="710" y="10626"/>
                    </a:lnTo>
                    <a:cubicBezTo>
                      <a:pt x="655" y="10626"/>
                      <a:pt x="595" y="10628"/>
                      <a:pt x="541" y="10628"/>
                    </a:cubicBezTo>
                    <a:cubicBezTo>
                      <a:pt x="513" y="10628"/>
                      <a:pt x="487" y="10628"/>
                      <a:pt x="464" y="10626"/>
                    </a:cubicBezTo>
                    <a:cubicBezTo>
                      <a:pt x="393" y="10619"/>
                      <a:pt x="326" y="10593"/>
                      <a:pt x="269" y="10548"/>
                    </a:cubicBezTo>
                    <a:cubicBezTo>
                      <a:pt x="214" y="10504"/>
                      <a:pt x="172" y="10440"/>
                      <a:pt x="150" y="10373"/>
                    </a:cubicBezTo>
                    <a:cubicBezTo>
                      <a:pt x="127" y="10309"/>
                      <a:pt x="135" y="10235"/>
                      <a:pt x="135" y="10145"/>
                    </a:cubicBezTo>
                    <a:lnTo>
                      <a:pt x="135" y="9644"/>
                    </a:lnTo>
                    <a:lnTo>
                      <a:pt x="135" y="8644"/>
                    </a:lnTo>
                    <a:cubicBezTo>
                      <a:pt x="135" y="7318"/>
                      <a:pt x="131" y="6010"/>
                      <a:pt x="131" y="4725"/>
                    </a:cubicBezTo>
                    <a:lnTo>
                      <a:pt x="131" y="945"/>
                    </a:lnTo>
                    <a:lnTo>
                      <a:pt x="131" y="486"/>
                    </a:lnTo>
                    <a:cubicBezTo>
                      <a:pt x="135" y="352"/>
                      <a:pt x="217" y="228"/>
                      <a:pt x="333" y="169"/>
                    </a:cubicBezTo>
                    <a:cubicBezTo>
                      <a:pt x="385" y="142"/>
                      <a:pt x="438" y="130"/>
                      <a:pt x="500" y="130"/>
                    </a:cubicBezTo>
                    <a:cubicBezTo>
                      <a:pt x="509" y="130"/>
                      <a:pt x="518" y="131"/>
                      <a:pt x="527" y="131"/>
                    </a:cubicBezTo>
                    <a:lnTo>
                      <a:pt x="1207" y="131"/>
                    </a:lnTo>
                    <a:cubicBezTo>
                      <a:pt x="1812" y="127"/>
                      <a:pt x="2410" y="127"/>
                      <a:pt x="3000" y="127"/>
                    </a:cubicBezTo>
                    <a:cubicBezTo>
                      <a:pt x="7721" y="124"/>
                      <a:pt x="11971" y="116"/>
                      <a:pt x="15546" y="112"/>
                    </a:cubicBezTo>
                    <a:cubicBezTo>
                      <a:pt x="19113" y="105"/>
                      <a:pt x="22000" y="97"/>
                      <a:pt x="24002" y="93"/>
                    </a:cubicBezTo>
                    <a:cubicBezTo>
                      <a:pt x="24996" y="86"/>
                      <a:pt x="25769" y="83"/>
                      <a:pt x="26300" y="79"/>
                    </a:cubicBezTo>
                    <a:cubicBezTo>
                      <a:pt x="26560" y="75"/>
                      <a:pt x="26759" y="75"/>
                      <a:pt x="26897" y="71"/>
                    </a:cubicBezTo>
                    <a:cubicBezTo>
                      <a:pt x="27031" y="71"/>
                      <a:pt x="27103" y="67"/>
                      <a:pt x="27103" y="67"/>
                    </a:cubicBezTo>
                    <a:close/>
                    <a:moveTo>
                      <a:pt x="527" y="0"/>
                    </a:moveTo>
                    <a:cubicBezTo>
                      <a:pt x="445" y="0"/>
                      <a:pt x="352" y="15"/>
                      <a:pt x="277" y="57"/>
                    </a:cubicBezTo>
                    <a:cubicBezTo>
                      <a:pt x="116" y="135"/>
                      <a:pt x="8" y="303"/>
                      <a:pt x="4" y="478"/>
                    </a:cubicBezTo>
                    <a:lnTo>
                      <a:pt x="0" y="945"/>
                    </a:lnTo>
                    <a:lnTo>
                      <a:pt x="0" y="4725"/>
                    </a:lnTo>
                    <a:lnTo>
                      <a:pt x="0" y="8644"/>
                    </a:lnTo>
                    <a:lnTo>
                      <a:pt x="0" y="9644"/>
                    </a:lnTo>
                    <a:lnTo>
                      <a:pt x="0" y="10145"/>
                    </a:lnTo>
                    <a:lnTo>
                      <a:pt x="0" y="10271"/>
                    </a:lnTo>
                    <a:cubicBezTo>
                      <a:pt x="0" y="10321"/>
                      <a:pt x="8" y="10369"/>
                      <a:pt x="23" y="10414"/>
                    </a:cubicBezTo>
                    <a:cubicBezTo>
                      <a:pt x="53" y="10507"/>
                      <a:pt x="109" y="10590"/>
                      <a:pt x="188" y="10652"/>
                    </a:cubicBezTo>
                    <a:cubicBezTo>
                      <a:pt x="262" y="10712"/>
                      <a:pt x="355" y="10750"/>
                      <a:pt x="452" y="10761"/>
                    </a:cubicBezTo>
                    <a:cubicBezTo>
                      <a:pt x="501" y="10763"/>
                      <a:pt x="544" y="10763"/>
                      <a:pt x="585" y="10763"/>
                    </a:cubicBezTo>
                    <a:cubicBezTo>
                      <a:pt x="627" y="10763"/>
                      <a:pt x="667" y="10763"/>
                      <a:pt x="710" y="10764"/>
                    </a:cubicBezTo>
                    <a:lnTo>
                      <a:pt x="2238" y="10764"/>
                    </a:lnTo>
                    <a:cubicBezTo>
                      <a:pt x="10311" y="10757"/>
                      <a:pt x="17818" y="10754"/>
                      <a:pt x="24059" y="10754"/>
                    </a:cubicBezTo>
                    <a:lnTo>
                      <a:pt x="24060" y="10754"/>
                    </a:lnTo>
                    <a:cubicBezTo>
                      <a:pt x="24792" y="11582"/>
                      <a:pt x="25495" y="12378"/>
                      <a:pt x="26157" y="13122"/>
                    </a:cubicBezTo>
                    <a:lnTo>
                      <a:pt x="26247" y="13226"/>
                    </a:lnTo>
                    <a:lnTo>
                      <a:pt x="26247" y="13088"/>
                    </a:lnTo>
                    <a:cubicBezTo>
                      <a:pt x="26247" y="12268"/>
                      <a:pt x="26247" y="11477"/>
                      <a:pt x="26243" y="10742"/>
                    </a:cubicBezTo>
                    <a:lnTo>
                      <a:pt x="26886" y="10742"/>
                    </a:lnTo>
                    <a:cubicBezTo>
                      <a:pt x="26897" y="10742"/>
                      <a:pt x="26907" y="10742"/>
                      <a:pt x="26918" y="10742"/>
                    </a:cubicBezTo>
                    <a:cubicBezTo>
                      <a:pt x="26964" y="10742"/>
                      <a:pt x="27010" y="10744"/>
                      <a:pt x="27058" y="10744"/>
                    </a:cubicBezTo>
                    <a:cubicBezTo>
                      <a:pt x="27114" y="10744"/>
                      <a:pt x="27172" y="10740"/>
                      <a:pt x="27233" y="10724"/>
                    </a:cubicBezTo>
                    <a:cubicBezTo>
                      <a:pt x="27353" y="10690"/>
                      <a:pt x="27457" y="10608"/>
                      <a:pt x="27517" y="10500"/>
                    </a:cubicBezTo>
                    <a:cubicBezTo>
                      <a:pt x="27584" y="10395"/>
                      <a:pt x="27584" y="10261"/>
                      <a:pt x="27581" y="10156"/>
                    </a:cubicBezTo>
                    <a:lnTo>
                      <a:pt x="27581" y="9831"/>
                    </a:lnTo>
                    <a:cubicBezTo>
                      <a:pt x="27581" y="9618"/>
                      <a:pt x="27581" y="9405"/>
                      <a:pt x="27577" y="9196"/>
                    </a:cubicBezTo>
                    <a:cubicBezTo>
                      <a:pt x="27577" y="8359"/>
                      <a:pt x="27577" y="7568"/>
                      <a:pt x="27573" y="6832"/>
                    </a:cubicBezTo>
                    <a:cubicBezTo>
                      <a:pt x="27569" y="5353"/>
                      <a:pt x="27565" y="4082"/>
                      <a:pt x="27562" y="3044"/>
                    </a:cubicBezTo>
                    <a:cubicBezTo>
                      <a:pt x="27555" y="2006"/>
                      <a:pt x="27551" y="1203"/>
                      <a:pt x="27547" y="650"/>
                    </a:cubicBezTo>
                    <a:cubicBezTo>
                      <a:pt x="27551" y="519"/>
                      <a:pt x="27555" y="388"/>
                      <a:pt x="27495" y="295"/>
                    </a:cubicBezTo>
                    <a:cubicBezTo>
                      <a:pt x="27446" y="202"/>
                      <a:pt x="27372" y="142"/>
                      <a:pt x="27308" y="109"/>
                    </a:cubicBezTo>
                    <a:cubicBezTo>
                      <a:pt x="27244" y="79"/>
                      <a:pt x="27192" y="67"/>
                      <a:pt x="27155" y="67"/>
                    </a:cubicBezTo>
                    <a:cubicBezTo>
                      <a:pt x="27143" y="66"/>
                      <a:pt x="27134" y="66"/>
                      <a:pt x="27126" y="66"/>
                    </a:cubicBezTo>
                    <a:cubicBezTo>
                      <a:pt x="27111" y="66"/>
                      <a:pt x="27103" y="67"/>
                      <a:pt x="27103" y="67"/>
                    </a:cubicBezTo>
                    <a:cubicBezTo>
                      <a:pt x="27103" y="67"/>
                      <a:pt x="27031" y="60"/>
                      <a:pt x="26897" y="60"/>
                    </a:cubicBezTo>
                    <a:cubicBezTo>
                      <a:pt x="26759" y="57"/>
                      <a:pt x="26560" y="57"/>
                      <a:pt x="26300" y="52"/>
                    </a:cubicBezTo>
                    <a:cubicBezTo>
                      <a:pt x="25769" y="49"/>
                      <a:pt x="24996" y="45"/>
                      <a:pt x="24002" y="41"/>
                    </a:cubicBezTo>
                    <a:cubicBezTo>
                      <a:pt x="22000" y="34"/>
                      <a:pt x="19113" y="26"/>
                      <a:pt x="15546" y="19"/>
                    </a:cubicBezTo>
                    <a:cubicBezTo>
                      <a:pt x="11971" y="15"/>
                      <a:pt x="7721" y="7"/>
                      <a:pt x="3000" y="4"/>
                    </a:cubicBezTo>
                    <a:lnTo>
                      <a:pt x="1207" y="4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33"/>
              <p:cNvSpPr/>
              <p:nvPr/>
            </p:nvSpPr>
            <p:spPr>
              <a:xfrm>
                <a:off x="980636" y="1708207"/>
                <a:ext cx="392326" cy="95563"/>
              </a:xfrm>
              <a:custGeom>
                <a:rect b="b" l="l" r="r" t="t"/>
                <a:pathLst>
                  <a:path extrusionOk="0" h="6015" w="24694">
                    <a:moveTo>
                      <a:pt x="12464" y="1"/>
                    </a:moveTo>
                    <a:cubicBezTo>
                      <a:pt x="11988" y="1"/>
                      <a:pt x="11506" y="114"/>
                      <a:pt x="11078" y="322"/>
                    </a:cubicBezTo>
                    <a:cubicBezTo>
                      <a:pt x="10149" y="775"/>
                      <a:pt x="9454" y="1611"/>
                      <a:pt x="8946" y="2515"/>
                    </a:cubicBezTo>
                    <a:cubicBezTo>
                      <a:pt x="8610" y="3120"/>
                      <a:pt x="8337" y="3766"/>
                      <a:pt x="7896" y="4297"/>
                    </a:cubicBezTo>
                    <a:cubicBezTo>
                      <a:pt x="7498" y="4776"/>
                      <a:pt x="6916" y="5158"/>
                      <a:pt x="6300" y="5158"/>
                    </a:cubicBezTo>
                    <a:cubicBezTo>
                      <a:pt x="6235" y="5158"/>
                      <a:pt x="6169" y="5154"/>
                      <a:pt x="6103" y="5145"/>
                    </a:cubicBezTo>
                    <a:cubicBezTo>
                      <a:pt x="4867" y="4980"/>
                      <a:pt x="4281" y="3370"/>
                      <a:pt x="3074" y="3057"/>
                    </a:cubicBezTo>
                    <a:cubicBezTo>
                      <a:pt x="2943" y="3023"/>
                      <a:pt x="2811" y="3008"/>
                      <a:pt x="2678" y="3008"/>
                    </a:cubicBezTo>
                    <a:cubicBezTo>
                      <a:pt x="2037" y="3008"/>
                      <a:pt x="1400" y="3373"/>
                      <a:pt x="979" y="3875"/>
                    </a:cubicBezTo>
                    <a:cubicBezTo>
                      <a:pt x="471" y="4480"/>
                      <a:pt x="221" y="5257"/>
                      <a:pt x="0" y="6015"/>
                    </a:cubicBezTo>
                    <a:lnTo>
                      <a:pt x="24693" y="5956"/>
                    </a:lnTo>
                    <a:cubicBezTo>
                      <a:pt x="24555" y="5014"/>
                      <a:pt x="24174" y="4073"/>
                      <a:pt x="23445" y="3460"/>
                    </a:cubicBezTo>
                    <a:cubicBezTo>
                      <a:pt x="23004" y="3089"/>
                      <a:pt x="22417" y="2869"/>
                      <a:pt x="21843" y="2869"/>
                    </a:cubicBezTo>
                    <a:cubicBezTo>
                      <a:pt x="21475" y="2869"/>
                      <a:pt x="21112" y="2959"/>
                      <a:pt x="20797" y="3158"/>
                    </a:cubicBezTo>
                    <a:cubicBezTo>
                      <a:pt x="20106" y="3599"/>
                      <a:pt x="19767" y="4442"/>
                      <a:pt x="19106" y="4932"/>
                    </a:cubicBezTo>
                    <a:cubicBezTo>
                      <a:pt x="18746" y="5199"/>
                      <a:pt x="18299" y="5334"/>
                      <a:pt x="17853" y="5334"/>
                    </a:cubicBezTo>
                    <a:cubicBezTo>
                      <a:pt x="17450" y="5334"/>
                      <a:pt x="17048" y="5224"/>
                      <a:pt x="16712" y="5003"/>
                    </a:cubicBezTo>
                    <a:cubicBezTo>
                      <a:pt x="15221" y="4032"/>
                      <a:pt x="15415" y="1604"/>
                      <a:pt x="14022" y="506"/>
                    </a:cubicBezTo>
                    <a:cubicBezTo>
                      <a:pt x="13580" y="160"/>
                      <a:pt x="13027" y="1"/>
                      <a:pt x="12464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33"/>
              <p:cNvSpPr/>
              <p:nvPr/>
            </p:nvSpPr>
            <p:spPr>
              <a:xfrm>
                <a:off x="988580" y="1725937"/>
                <a:ext cx="376438" cy="51110"/>
              </a:xfrm>
              <a:custGeom>
                <a:rect b="b" l="l" r="r" t="t"/>
                <a:pathLst>
                  <a:path extrusionOk="0" h="3217" w="23694">
                    <a:moveTo>
                      <a:pt x="21574" y="0"/>
                    </a:moveTo>
                    <a:cubicBezTo>
                      <a:pt x="21133" y="0"/>
                      <a:pt x="20636" y="53"/>
                      <a:pt x="20103" y="185"/>
                    </a:cubicBezTo>
                    <a:cubicBezTo>
                      <a:pt x="19547" y="323"/>
                      <a:pt x="18956" y="540"/>
                      <a:pt x="18348" y="820"/>
                    </a:cubicBezTo>
                    <a:cubicBezTo>
                      <a:pt x="17739" y="1097"/>
                      <a:pt x="17108" y="1437"/>
                      <a:pt x="16443" y="1780"/>
                    </a:cubicBezTo>
                    <a:cubicBezTo>
                      <a:pt x="15774" y="2120"/>
                      <a:pt x="15065" y="2468"/>
                      <a:pt x="14295" y="2721"/>
                    </a:cubicBezTo>
                    <a:cubicBezTo>
                      <a:pt x="13651" y="2937"/>
                      <a:pt x="12960" y="3083"/>
                      <a:pt x="12250" y="3083"/>
                    </a:cubicBezTo>
                    <a:cubicBezTo>
                      <a:pt x="12112" y="3083"/>
                      <a:pt x="11973" y="3077"/>
                      <a:pt x="11833" y="3066"/>
                    </a:cubicBezTo>
                    <a:cubicBezTo>
                      <a:pt x="10975" y="2998"/>
                      <a:pt x="10161" y="2755"/>
                      <a:pt x="9409" y="2452"/>
                    </a:cubicBezTo>
                    <a:cubicBezTo>
                      <a:pt x="8651" y="2154"/>
                      <a:pt x="7949" y="1795"/>
                      <a:pt x="7277" y="1459"/>
                    </a:cubicBezTo>
                    <a:cubicBezTo>
                      <a:pt x="5939" y="783"/>
                      <a:pt x="4674" y="237"/>
                      <a:pt x="3534" y="80"/>
                    </a:cubicBezTo>
                    <a:cubicBezTo>
                      <a:pt x="3214" y="32"/>
                      <a:pt x="2908" y="11"/>
                      <a:pt x="2622" y="11"/>
                    </a:cubicBezTo>
                    <a:cubicBezTo>
                      <a:pt x="1893" y="11"/>
                      <a:pt x="1287" y="147"/>
                      <a:pt x="864" y="316"/>
                    </a:cubicBezTo>
                    <a:cubicBezTo>
                      <a:pt x="565" y="432"/>
                      <a:pt x="352" y="559"/>
                      <a:pt x="210" y="649"/>
                    </a:cubicBezTo>
                    <a:cubicBezTo>
                      <a:pt x="147" y="694"/>
                      <a:pt x="95" y="727"/>
                      <a:pt x="53" y="757"/>
                    </a:cubicBezTo>
                    <a:cubicBezTo>
                      <a:pt x="19" y="783"/>
                      <a:pt x="1" y="798"/>
                      <a:pt x="1" y="798"/>
                    </a:cubicBezTo>
                    <a:cubicBezTo>
                      <a:pt x="1" y="798"/>
                      <a:pt x="2" y="799"/>
                      <a:pt x="3" y="799"/>
                    </a:cubicBezTo>
                    <a:cubicBezTo>
                      <a:pt x="34" y="799"/>
                      <a:pt x="311" y="573"/>
                      <a:pt x="883" y="365"/>
                    </a:cubicBezTo>
                    <a:cubicBezTo>
                      <a:pt x="1290" y="215"/>
                      <a:pt x="1860" y="93"/>
                      <a:pt x="2542" y="93"/>
                    </a:cubicBezTo>
                    <a:cubicBezTo>
                      <a:pt x="2847" y="93"/>
                      <a:pt x="3174" y="118"/>
                      <a:pt x="3519" y="175"/>
                    </a:cubicBezTo>
                    <a:cubicBezTo>
                      <a:pt x="4640" y="342"/>
                      <a:pt x="5887" y="887"/>
                      <a:pt x="7221" y="1571"/>
                    </a:cubicBezTo>
                    <a:cubicBezTo>
                      <a:pt x="7894" y="1907"/>
                      <a:pt x="8595" y="2273"/>
                      <a:pt x="9357" y="2576"/>
                    </a:cubicBezTo>
                    <a:cubicBezTo>
                      <a:pt x="10119" y="2882"/>
                      <a:pt x="10945" y="3133"/>
                      <a:pt x="11823" y="3200"/>
                    </a:cubicBezTo>
                    <a:cubicBezTo>
                      <a:pt x="11963" y="3211"/>
                      <a:pt x="12104" y="3217"/>
                      <a:pt x="12243" y="3217"/>
                    </a:cubicBezTo>
                    <a:cubicBezTo>
                      <a:pt x="12973" y="3217"/>
                      <a:pt x="13684" y="3068"/>
                      <a:pt x="14336" y="2849"/>
                    </a:cubicBezTo>
                    <a:cubicBezTo>
                      <a:pt x="15117" y="2587"/>
                      <a:pt x="15831" y="2236"/>
                      <a:pt x="16499" y="1889"/>
                    </a:cubicBezTo>
                    <a:cubicBezTo>
                      <a:pt x="17164" y="1545"/>
                      <a:pt x="17791" y="1201"/>
                      <a:pt x="18396" y="921"/>
                    </a:cubicBezTo>
                    <a:cubicBezTo>
                      <a:pt x="18998" y="641"/>
                      <a:pt x="19580" y="421"/>
                      <a:pt x="20125" y="279"/>
                    </a:cubicBezTo>
                    <a:cubicBezTo>
                      <a:pt x="20687" y="133"/>
                      <a:pt x="21208" y="77"/>
                      <a:pt x="21665" y="77"/>
                    </a:cubicBezTo>
                    <a:cubicBezTo>
                      <a:pt x="22098" y="77"/>
                      <a:pt x="22473" y="128"/>
                      <a:pt x="22770" y="201"/>
                    </a:cubicBezTo>
                    <a:cubicBezTo>
                      <a:pt x="23076" y="275"/>
                      <a:pt x="23304" y="372"/>
                      <a:pt x="23461" y="435"/>
                    </a:cubicBezTo>
                    <a:cubicBezTo>
                      <a:pt x="23528" y="466"/>
                      <a:pt x="23585" y="492"/>
                      <a:pt x="23633" y="514"/>
                    </a:cubicBezTo>
                    <a:cubicBezTo>
                      <a:pt x="23664" y="530"/>
                      <a:pt x="23685" y="538"/>
                      <a:pt x="23691" y="538"/>
                    </a:cubicBezTo>
                    <a:cubicBezTo>
                      <a:pt x="23693" y="538"/>
                      <a:pt x="23693" y="537"/>
                      <a:pt x="23693" y="537"/>
                    </a:cubicBezTo>
                    <a:cubicBezTo>
                      <a:pt x="23693" y="537"/>
                      <a:pt x="23402" y="323"/>
                      <a:pt x="22785" y="152"/>
                    </a:cubicBezTo>
                    <a:cubicBezTo>
                      <a:pt x="22464" y="62"/>
                      <a:pt x="22052" y="0"/>
                      <a:pt x="2157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33"/>
              <p:cNvSpPr/>
              <p:nvPr/>
            </p:nvSpPr>
            <p:spPr>
              <a:xfrm>
                <a:off x="1172494" y="1703885"/>
                <a:ext cx="8675" cy="8675"/>
              </a:xfrm>
              <a:custGeom>
                <a:rect b="b" l="l" r="r" t="t"/>
                <a:pathLst>
                  <a:path extrusionOk="0" h="546" w="546">
                    <a:moveTo>
                      <a:pt x="273" y="1"/>
                    </a:moveTo>
                    <a:cubicBezTo>
                      <a:pt x="119" y="1"/>
                      <a:pt x="0" y="120"/>
                      <a:pt x="0" y="273"/>
                    </a:cubicBezTo>
                    <a:cubicBezTo>
                      <a:pt x="0" y="423"/>
                      <a:pt x="119" y="546"/>
                      <a:pt x="273" y="546"/>
                    </a:cubicBezTo>
                    <a:cubicBezTo>
                      <a:pt x="422" y="546"/>
                      <a:pt x="545" y="423"/>
                      <a:pt x="545" y="273"/>
                    </a:cubicBezTo>
                    <a:cubicBezTo>
                      <a:pt x="545" y="120"/>
                      <a:pt x="422" y="1"/>
                      <a:pt x="2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33"/>
              <p:cNvSpPr/>
              <p:nvPr/>
            </p:nvSpPr>
            <p:spPr>
              <a:xfrm>
                <a:off x="1017193" y="1722172"/>
                <a:ext cx="8675" cy="8690"/>
              </a:xfrm>
              <a:custGeom>
                <a:rect b="b" l="l" r="r" t="t"/>
                <a:pathLst>
                  <a:path extrusionOk="0" h="547" w="546">
                    <a:moveTo>
                      <a:pt x="273" y="0"/>
                    </a:moveTo>
                    <a:cubicBezTo>
                      <a:pt x="123" y="0"/>
                      <a:pt x="0" y="124"/>
                      <a:pt x="0" y="273"/>
                    </a:cubicBezTo>
                    <a:cubicBezTo>
                      <a:pt x="0" y="426"/>
                      <a:pt x="123" y="546"/>
                      <a:pt x="273" y="546"/>
                    </a:cubicBezTo>
                    <a:cubicBezTo>
                      <a:pt x="423" y="546"/>
                      <a:pt x="545" y="426"/>
                      <a:pt x="545" y="273"/>
                    </a:cubicBezTo>
                    <a:cubicBezTo>
                      <a:pt x="545" y="124"/>
                      <a:pt x="423" y="0"/>
                      <a:pt x="27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33"/>
              <p:cNvSpPr/>
              <p:nvPr/>
            </p:nvSpPr>
            <p:spPr>
              <a:xfrm>
                <a:off x="1326110" y="1722220"/>
                <a:ext cx="8690" cy="8690"/>
              </a:xfrm>
              <a:custGeom>
                <a:rect b="b" l="l" r="r" t="t"/>
                <a:pathLst>
                  <a:path extrusionOk="0" h="547" w="547">
                    <a:moveTo>
                      <a:pt x="274" y="1"/>
                    </a:moveTo>
                    <a:cubicBezTo>
                      <a:pt x="125" y="1"/>
                      <a:pt x="1" y="121"/>
                      <a:pt x="1" y="274"/>
                    </a:cubicBezTo>
                    <a:cubicBezTo>
                      <a:pt x="1" y="423"/>
                      <a:pt x="125" y="547"/>
                      <a:pt x="274" y="547"/>
                    </a:cubicBezTo>
                    <a:cubicBezTo>
                      <a:pt x="423" y="547"/>
                      <a:pt x="547" y="423"/>
                      <a:pt x="547" y="274"/>
                    </a:cubicBezTo>
                    <a:cubicBezTo>
                      <a:pt x="547" y="121"/>
                      <a:pt x="423" y="1"/>
                      <a:pt x="27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9" name="Google Shape;1429;p33"/>
            <p:cNvSpPr/>
            <p:nvPr/>
          </p:nvSpPr>
          <p:spPr>
            <a:xfrm>
              <a:off x="1270043" y="2677853"/>
              <a:ext cx="6673" cy="9612"/>
            </a:xfrm>
            <a:custGeom>
              <a:rect b="b" l="l" r="r" t="t"/>
              <a:pathLst>
                <a:path extrusionOk="0" h="605" w="420">
                  <a:moveTo>
                    <a:pt x="54" y="0"/>
                  </a:moveTo>
                  <a:cubicBezTo>
                    <a:pt x="47" y="0"/>
                    <a:pt x="42" y="2"/>
                    <a:pt x="38" y="5"/>
                  </a:cubicBezTo>
                  <a:cubicBezTo>
                    <a:pt x="1" y="35"/>
                    <a:pt x="64" y="173"/>
                    <a:pt x="154" y="334"/>
                  </a:cubicBezTo>
                  <a:cubicBezTo>
                    <a:pt x="238" y="483"/>
                    <a:pt x="318" y="604"/>
                    <a:pt x="365" y="604"/>
                  </a:cubicBezTo>
                  <a:cubicBezTo>
                    <a:pt x="368" y="604"/>
                    <a:pt x="371" y="604"/>
                    <a:pt x="374" y="603"/>
                  </a:cubicBezTo>
                  <a:cubicBezTo>
                    <a:pt x="419" y="588"/>
                    <a:pt x="397" y="423"/>
                    <a:pt x="299" y="252"/>
                  </a:cubicBezTo>
                  <a:cubicBezTo>
                    <a:pt x="214" y="100"/>
                    <a:pt x="101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0" name="Google Shape;1430;p33"/>
            <p:cNvGrpSpPr/>
            <p:nvPr/>
          </p:nvGrpSpPr>
          <p:grpSpPr>
            <a:xfrm>
              <a:off x="1215819" y="1694083"/>
              <a:ext cx="599658" cy="1005154"/>
              <a:chOff x="1215819" y="1694083"/>
              <a:chExt cx="599658" cy="1005154"/>
            </a:xfrm>
          </p:grpSpPr>
          <p:sp>
            <p:nvSpPr>
              <p:cNvPr id="1431" name="Google Shape;1431;p33"/>
              <p:cNvSpPr/>
              <p:nvPr/>
            </p:nvSpPr>
            <p:spPr>
              <a:xfrm>
                <a:off x="1670185" y="1715451"/>
                <a:ext cx="145291" cy="100616"/>
              </a:xfrm>
              <a:custGeom>
                <a:rect b="b" l="l" r="r" t="t"/>
                <a:pathLst>
                  <a:path extrusionOk="0" h="6333" w="9145">
                    <a:moveTo>
                      <a:pt x="508" y="1"/>
                    </a:moveTo>
                    <a:cubicBezTo>
                      <a:pt x="258" y="1"/>
                      <a:pt x="53" y="199"/>
                      <a:pt x="45" y="454"/>
                    </a:cubicBezTo>
                    <a:cubicBezTo>
                      <a:pt x="1" y="1902"/>
                      <a:pt x="82" y="6332"/>
                      <a:pt x="82" y="6332"/>
                    </a:cubicBezTo>
                    <a:lnTo>
                      <a:pt x="1390" y="5025"/>
                    </a:lnTo>
                    <a:lnTo>
                      <a:pt x="8681" y="5025"/>
                    </a:lnTo>
                    <a:cubicBezTo>
                      <a:pt x="8934" y="5025"/>
                      <a:pt x="9144" y="4819"/>
                      <a:pt x="9144" y="4562"/>
                    </a:cubicBezTo>
                    <a:lnTo>
                      <a:pt x="9144" y="464"/>
                    </a:lnTo>
                    <a:cubicBezTo>
                      <a:pt x="9144" y="211"/>
                      <a:pt x="8934" y="1"/>
                      <a:pt x="86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33"/>
              <p:cNvSpPr/>
              <p:nvPr/>
            </p:nvSpPr>
            <p:spPr>
              <a:xfrm>
                <a:off x="1719262" y="1750070"/>
                <a:ext cx="10931" cy="10915"/>
              </a:xfrm>
              <a:custGeom>
                <a:rect b="b" l="l" r="r" t="t"/>
                <a:pathLst>
                  <a:path extrusionOk="0" h="687" w="688">
                    <a:moveTo>
                      <a:pt x="344" y="0"/>
                    </a:moveTo>
                    <a:cubicBezTo>
                      <a:pt x="153" y="0"/>
                      <a:pt x="1" y="153"/>
                      <a:pt x="1" y="344"/>
                    </a:cubicBezTo>
                    <a:cubicBezTo>
                      <a:pt x="1" y="534"/>
                      <a:pt x="153" y="687"/>
                      <a:pt x="344" y="687"/>
                    </a:cubicBezTo>
                    <a:cubicBezTo>
                      <a:pt x="531" y="687"/>
                      <a:pt x="687" y="534"/>
                      <a:pt x="687" y="344"/>
                    </a:cubicBezTo>
                    <a:cubicBezTo>
                      <a:pt x="687" y="153"/>
                      <a:pt x="531" y="0"/>
                      <a:pt x="34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33"/>
              <p:cNvSpPr/>
              <p:nvPr/>
            </p:nvSpPr>
            <p:spPr>
              <a:xfrm>
                <a:off x="1737596" y="1750070"/>
                <a:ext cx="10946" cy="10915"/>
              </a:xfrm>
              <a:custGeom>
                <a:rect b="b" l="l" r="r" t="t"/>
                <a:pathLst>
                  <a:path extrusionOk="0" h="687" w="689">
                    <a:moveTo>
                      <a:pt x="344" y="0"/>
                    </a:moveTo>
                    <a:cubicBezTo>
                      <a:pt x="154" y="0"/>
                      <a:pt x="0" y="153"/>
                      <a:pt x="0" y="344"/>
                    </a:cubicBezTo>
                    <a:cubicBezTo>
                      <a:pt x="0" y="534"/>
                      <a:pt x="154" y="687"/>
                      <a:pt x="344" y="687"/>
                    </a:cubicBezTo>
                    <a:cubicBezTo>
                      <a:pt x="535" y="687"/>
                      <a:pt x="688" y="534"/>
                      <a:pt x="688" y="344"/>
                    </a:cubicBezTo>
                    <a:cubicBezTo>
                      <a:pt x="688" y="153"/>
                      <a:pt x="535" y="0"/>
                      <a:pt x="34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33"/>
              <p:cNvSpPr/>
              <p:nvPr/>
            </p:nvSpPr>
            <p:spPr>
              <a:xfrm>
                <a:off x="1755994" y="1750070"/>
                <a:ext cx="10867" cy="10915"/>
              </a:xfrm>
              <a:custGeom>
                <a:rect b="b" l="l" r="r" t="t"/>
                <a:pathLst>
                  <a:path extrusionOk="0" h="687" w="684">
                    <a:moveTo>
                      <a:pt x="344" y="0"/>
                    </a:moveTo>
                    <a:cubicBezTo>
                      <a:pt x="154" y="0"/>
                      <a:pt x="1" y="153"/>
                      <a:pt x="1" y="344"/>
                    </a:cubicBezTo>
                    <a:cubicBezTo>
                      <a:pt x="1" y="534"/>
                      <a:pt x="154" y="687"/>
                      <a:pt x="344" y="687"/>
                    </a:cubicBezTo>
                    <a:cubicBezTo>
                      <a:pt x="530" y="687"/>
                      <a:pt x="684" y="534"/>
                      <a:pt x="684" y="344"/>
                    </a:cubicBezTo>
                    <a:cubicBezTo>
                      <a:pt x="684" y="153"/>
                      <a:pt x="530" y="0"/>
                      <a:pt x="34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33"/>
              <p:cNvSpPr/>
              <p:nvPr/>
            </p:nvSpPr>
            <p:spPr>
              <a:xfrm>
                <a:off x="1322631" y="2295218"/>
                <a:ext cx="395948" cy="403670"/>
              </a:xfrm>
              <a:custGeom>
                <a:rect b="b" l="l" r="r" t="t"/>
                <a:pathLst>
                  <a:path extrusionOk="0" h="25408" w="24922">
                    <a:moveTo>
                      <a:pt x="16924" y="2668"/>
                    </a:moveTo>
                    <a:lnTo>
                      <a:pt x="19265" y="11072"/>
                    </a:lnTo>
                    <a:lnTo>
                      <a:pt x="13876" y="11240"/>
                    </a:lnTo>
                    <a:lnTo>
                      <a:pt x="13611" y="11248"/>
                    </a:lnTo>
                    <a:lnTo>
                      <a:pt x="12949" y="11271"/>
                    </a:lnTo>
                    <a:lnTo>
                      <a:pt x="13125" y="2668"/>
                    </a:lnTo>
                    <a:close/>
                    <a:moveTo>
                      <a:pt x="10887" y="2769"/>
                    </a:moveTo>
                    <a:lnTo>
                      <a:pt x="11153" y="11326"/>
                    </a:lnTo>
                    <a:lnTo>
                      <a:pt x="4912" y="11521"/>
                    </a:lnTo>
                    <a:lnTo>
                      <a:pt x="7291" y="3681"/>
                    </a:lnTo>
                    <a:lnTo>
                      <a:pt x="7560" y="2791"/>
                    </a:lnTo>
                    <a:cubicBezTo>
                      <a:pt x="8557" y="2791"/>
                      <a:pt x="9722" y="2769"/>
                      <a:pt x="10887" y="2769"/>
                    </a:cubicBezTo>
                    <a:close/>
                    <a:moveTo>
                      <a:pt x="14010" y="0"/>
                    </a:moveTo>
                    <a:cubicBezTo>
                      <a:pt x="13382" y="0"/>
                      <a:pt x="12711" y="9"/>
                      <a:pt x="11994" y="28"/>
                    </a:cubicBezTo>
                    <a:cubicBezTo>
                      <a:pt x="3328" y="248"/>
                      <a:pt x="2757" y="1529"/>
                      <a:pt x="3197" y="2276"/>
                    </a:cubicBezTo>
                    <a:cubicBezTo>
                      <a:pt x="3389" y="2605"/>
                      <a:pt x="3756" y="2787"/>
                      <a:pt x="4133" y="2787"/>
                    </a:cubicBezTo>
                    <a:cubicBezTo>
                      <a:pt x="4158" y="2787"/>
                      <a:pt x="4184" y="2786"/>
                      <a:pt x="4209" y="2784"/>
                    </a:cubicBezTo>
                    <a:cubicBezTo>
                      <a:pt x="4422" y="2769"/>
                      <a:pt x="4702" y="2765"/>
                      <a:pt x="5035" y="2765"/>
                    </a:cubicBezTo>
                    <a:lnTo>
                      <a:pt x="4826" y="3681"/>
                    </a:lnTo>
                    <a:lnTo>
                      <a:pt x="0" y="25004"/>
                    </a:lnTo>
                    <a:lnTo>
                      <a:pt x="844" y="24929"/>
                    </a:lnTo>
                    <a:lnTo>
                      <a:pt x="4403" y="13190"/>
                    </a:lnTo>
                    <a:lnTo>
                      <a:pt x="11201" y="12929"/>
                    </a:lnTo>
                    <a:lnTo>
                      <a:pt x="11594" y="25407"/>
                    </a:lnTo>
                    <a:lnTo>
                      <a:pt x="12658" y="25407"/>
                    </a:lnTo>
                    <a:lnTo>
                      <a:pt x="12916" y="12862"/>
                    </a:lnTo>
                    <a:lnTo>
                      <a:pt x="12949" y="12862"/>
                    </a:lnTo>
                    <a:lnTo>
                      <a:pt x="13666" y="12835"/>
                    </a:lnTo>
                    <a:lnTo>
                      <a:pt x="19695" y="12604"/>
                    </a:lnTo>
                    <a:lnTo>
                      <a:pt x="23263" y="25407"/>
                    </a:lnTo>
                    <a:lnTo>
                      <a:pt x="24285" y="25407"/>
                    </a:lnTo>
                    <a:lnTo>
                      <a:pt x="19187" y="2668"/>
                    </a:lnTo>
                    <a:lnTo>
                      <a:pt x="21619" y="2668"/>
                    </a:lnTo>
                    <a:cubicBezTo>
                      <a:pt x="22689" y="2668"/>
                      <a:pt x="24921" y="0"/>
                      <a:pt x="1401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33"/>
              <p:cNvSpPr/>
              <p:nvPr/>
            </p:nvSpPr>
            <p:spPr>
              <a:xfrm>
                <a:off x="1215819" y="2631286"/>
                <a:ext cx="145688" cy="67951"/>
              </a:xfrm>
              <a:custGeom>
                <a:rect b="b" l="l" r="r" t="t"/>
                <a:pathLst>
                  <a:path extrusionOk="0" h="4277" w="9170">
                    <a:moveTo>
                      <a:pt x="9128" y="1"/>
                    </a:moveTo>
                    <a:lnTo>
                      <a:pt x="4191" y="34"/>
                    </a:lnTo>
                    <a:lnTo>
                      <a:pt x="4191" y="2790"/>
                    </a:lnTo>
                    <a:cubicBezTo>
                      <a:pt x="4191" y="2790"/>
                      <a:pt x="0" y="3806"/>
                      <a:pt x="1016" y="4120"/>
                    </a:cubicBezTo>
                    <a:cubicBezTo>
                      <a:pt x="1394" y="4237"/>
                      <a:pt x="2565" y="4277"/>
                      <a:pt x="3905" y="4277"/>
                    </a:cubicBezTo>
                    <a:cubicBezTo>
                      <a:pt x="5812" y="4277"/>
                      <a:pt x="8062" y="4197"/>
                      <a:pt x="8863" y="4147"/>
                    </a:cubicBezTo>
                    <a:lnTo>
                      <a:pt x="9170" y="4124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33"/>
              <p:cNvSpPr/>
              <p:nvPr/>
            </p:nvSpPr>
            <p:spPr>
              <a:xfrm>
                <a:off x="1230118" y="2691389"/>
                <a:ext cx="131151" cy="2701"/>
              </a:xfrm>
              <a:custGeom>
                <a:rect b="b" l="l" r="r" t="t"/>
                <a:pathLst>
                  <a:path extrusionOk="0" h="170" w="8255">
                    <a:moveTo>
                      <a:pt x="4127" y="1"/>
                    </a:moveTo>
                    <a:cubicBezTo>
                      <a:pt x="1848" y="1"/>
                      <a:pt x="0" y="38"/>
                      <a:pt x="0" y="87"/>
                    </a:cubicBezTo>
                    <a:cubicBezTo>
                      <a:pt x="0" y="131"/>
                      <a:pt x="1848" y="169"/>
                      <a:pt x="4127" y="169"/>
                    </a:cubicBezTo>
                    <a:cubicBezTo>
                      <a:pt x="6406" y="169"/>
                      <a:pt x="8254" y="131"/>
                      <a:pt x="8254" y="87"/>
                    </a:cubicBezTo>
                    <a:cubicBezTo>
                      <a:pt x="8254" y="38"/>
                      <a:pt x="6406" y="1"/>
                      <a:pt x="41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33"/>
              <p:cNvSpPr/>
              <p:nvPr/>
            </p:nvSpPr>
            <p:spPr>
              <a:xfrm>
                <a:off x="1274618" y="2676502"/>
                <a:ext cx="7006" cy="8134"/>
              </a:xfrm>
              <a:custGeom>
                <a:rect b="b" l="l" r="r" t="t"/>
                <a:pathLst>
                  <a:path extrusionOk="0" h="512" w="441">
                    <a:moveTo>
                      <a:pt x="56" y="0"/>
                    </a:moveTo>
                    <a:cubicBezTo>
                      <a:pt x="46" y="0"/>
                      <a:pt x="39" y="3"/>
                      <a:pt x="34" y="8"/>
                    </a:cubicBezTo>
                    <a:cubicBezTo>
                      <a:pt x="0" y="41"/>
                      <a:pt x="68" y="165"/>
                      <a:pt x="164" y="296"/>
                    </a:cubicBezTo>
                    <a:cubicBezTo>
                      <a:pt x="256" y="418"/>
                      <a:pt x="341" y="511"/>
                      <a:pt x="387" y="511"/>
                    </a:cubicBezTo>
                    <a:cubicBezTo>
                      <a:pt x="392" y="511"/>
                      <a:pt x="396" y="510"/>
                      <a:pt x="400" y="508"/>
                    </a:cubicBezTo>
                    <a:cubicBezTo>
                      <a:pt x="441" y="486"/>
                      <a:pt x="407" y="341"/>
                      <a:pt x="302" y="198"/>
                    </a:cubicBezTo>
                    <a:cubicBezTo>
                      <a:pt x="211" y="75"/>
                      <a:pt x="107" y="0"/>
                      <a:pt x="5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33"/>
              <p:cNvSpPr/>
              <p:nvPr/>
            </p:nvSpPr>
            <p:spPr>
              <a:xfrm>
                <a:off x="1337279" y="2677074"/>
                <a:ext cx="23100" cy="15427"/>
              </a:xfrm>
              <a:custGeom>
                <a:rect b="b" l="l" r="r" t="t"/>
                <a:pathLst>
                  <a:path extrusionOk="0" h="971" w="1454">
                    <a:moveTo>
                      <a:pt x="1148" y="0"/>
                    </a:moveTo>
                    <a:cubicBezTo>
                      <a:pt x="975" y="0"/>
                      <a:pt x="745" y="69"/>
                      <a:pt x="549" y="222"/>
                    </a:cubicBezTo>
                    <a:cubicBezTo>
                      <a:pt x="340" y="383"/>
                      <a:pt x="210" y="577"/>
                      <a:pt x="123" y="719"/>
                    </a:cubicBezTo>
                    <a:cubicBezTo>
                      <a:pt x="37" y="861"/>
                      <a:pt x="1" y="955"/>
                      <a:pt x="19" y="969"/>
                    </a:cubicBezTo>
                    <a:cubicBezTo>
                      <a:pt x="21" y="970"/>
                      <a:pt x="23" y="971"/>
                      <a:pt x="25" y="971"/>
                    </a:cubicBezTo>
                    <a:cubicBezTo>
                      <a:pt x="51" y="971"/>
                      <a:pt x="122" y="899"/>
                      <a:pt x="221" y="790"/>
                    </a:cubicBezTo>
                    <a:cubicBezTo>
                      <a:pt x="325" y="667"/>
                      <a:pt x="468" y="498"/>
                      <a:pt x="654" y="353"/>
                    </a:cubicBezTo>
                    <a:cubicBezTo>
                      <a:pt x="837" y="211"/>
                      <a:pt x="1039" y="140"/>
                      <a:pt x="1188" y="122"/>
                    </a:cubicBezTo>
                    <a:cubicBezTo>
                      <a:pt x="1251" y="114"/>
                      <a:pt x="1304" y="113"/>
                      <a:pt x="1346" y="113"/>
                    </a:cubicBezTo>
                    <a:cubicBezTo>
                      <a:pt x="1354" y="113"/>
                      <a:pt x="1362" y="113"/>
                      <a:pt x="1369" y="113"/>
                    </a:cubicBezTo>
                    <a:cubicBezTo>
                      <a:pt x="1413" y="113"/>
                      <a:pt x="1440" y="112"/>
                      <a:pt x="1446" y="99"/>
                    </a:cubicBezTo>
                    <a:cubicBezTo>
                      <a:pt x="1454" y="84"/>
                      <a:pt x="1360" y="13"/>
                      <a:pt x="1185" y="2"/>
                    </a:cubicBezTo>
                    <a:cubicBezTo>
                      <a:pt x="1173" y="1"/>
                      <a:pt x="1160" y="0"/>
                      <a:pt x="114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33"/>
              <p:cNvSpPr/>
              <p:nvPr/>
            </p:nvSpPr>
            <p:spPr>
              <a:xfrm>
                <a:off x="1280370" y="2675994"/>
                <a:ext cx="8087" cy="3813"/>
              </a:xfrm>
              <a:custGeom>
                <a:rect b="b" l="l" r="r" t="t"/>
                <a:pathLst>
                  <a:path extrusionOk="0" h="240" w="509">
                    <a:moveTo>
                      <a:pt x="79" y="1"/>
                    </a:moveTo>
                    <a:cubicBezTo>
                      <a:pt x="52" y="1"/>
                      <a:pt x="32" y="7"/>
                      <a:pt x="23" y="21"/>
                    </a:cubicBezTo>
                    <a:cubicBezTo>
                      <a:pt x="1" y="59"/>
                      <a:pt x="87" y="156"/>
                      <a:pt x="225" y="208"/>
                    </a:cubicBezTo>
                    <a:cubicBezTo>
                      <a:pt x="285" y="230"/>
                      <a:pt x="343" y="240"/>
                      <a:pt x="390" y="240"/>
                    </a:cubicBezTo>
                    <a:cubicBezTo>
                      <a:pt x="453" y="240"/>
                      <a:pt x="497" y="223"/>
                      <a:pt x="501" y="197"/>
                    </a:cubicBezTo>
                    <a:cubicBezTo>
                      <a:pt x="509" y="148"/>
                      <a:pt x="408" y="96"/>
                      <a:pt x="285" y="51"/>
                    </a:cubicBezTo>
                    <a:cubicBezTo>
                      <a:pt x="204" y="22"/>
                      <a:pt x="129" y="1"/>
                      <a:pt x="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33"/>
              <p:cNvSpPr/>
              <p:nvPr/>
            </p:nvSpPr>
            <p:spPr>
              <a:xfrm>
                <a:off x="1281911" y="2670815"/>
                <a:ext cx="9517" cy="2685"/>
              </a:xfrm>
              <a:custGeom>
                <a:rect b="b" l="l" r="r" t="t"/>
                <a:pathLst>
                  <a:path extrusionOk="0" h="169" w="599">
                    <a:moveTo>
                      <a:pt x="303" y="0"/>
                    </a:moveTo>
                    <a:cubicBezTo>
                      <a:pt x="143" y="0"/>
                      <a:pt x="8" y="33"/>
                      <a:pt x="4" y="82"/>
                    </a:cubicBezTo>
                    <a:cubicBezTo>
                      <a:pt x="0" y="127"/>
                      <a:pt x="131" y="168"/>
                      <a:pt x="300" y="168"/>
                    </a:cubicBezTo>
                    <a:cubicBezTo>
                      <a:pt x="307" y="168"/>
                      <a:pt x="315" y="168"/>
                      <a:pt x="322" y="168"/>
                    </a:cubicBezTo>
                    <a:cubicBezTo>
                      <a:pt x="479" y="168"/>
                      <a:pt x="598" y="133"/>
                      <a:pt x="595" y="90"/>
                    </a:cubicBezTo>
                    <a:cubicBezTo>
                      <a:pt x="591" y="41"/>
                      <a:pt x="460" y="4"/>
                      <a:pt x="3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33"/>
              <p:cNvSpPr/>
              <p:nvPr/>
            </p:nvSpPr>
            <p:spPr>
              <a:xfrm>
                <a:off x="1381430" y="2631286"/>
                <a:ext cx="145704" cy="67951"/>
              </a:xfrm>
              <a:custGeom>
                <a:rect b="b" l="l" r="r" t="t"/>
                <a:pathLst>
                  <a:path extrusionOk="0" h="4277" w="9171">
                    <a:moveTo>
                      <a:pt x="9133" y="1"/>
                    </a:moveTo>
                    <a:lnTo>
                      <a:pt x="4191" y="34"/>
                    </a:lnTo>
                    <a:lnTo>
                      <a:pt x="4191" y="2790"/>
                    </a:lnTo>
                    <a:cubicBezTo>
                      <a:pt x="4191" y="2790"/>
                      <a:pt x="1" y="3806"/>
                      <a:pt x="1020" y="4120"/>
                    </a:cubicBezTo>
                    <a:cubicBezTo>
                      <a:pt x="1396" y="4237"/>
                      <a:pt x="2567" y="4277"/>
                      <a:pt x="3908" y="4277"/>
                    </a:cubicBezTo>
                    <a:cubicBezTo>
                      <a:pt x="5815" y="4277"/>
                      <a:pt x="8066" y="4197"/>
                      <a:pt x="8864" y="4147"/>
                    </a:cubicBezTo>
                    <a:lnTo>
                      <a:pt x="9170" y="4124"/>
                    </a:lnTo>
                    <a:lnTo>
                      <a:pt x="9133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33"/>
              <p:cNvSpPr/>
              <p:nvPr/>
            </p:nvSpPr>
            <p:spPr>
              <a:xfrm>
                <a:off x="1395792" y="2691389"/>
                <a:ext cx="131088" cy="2701"/>
              </a:xfrm>
              <a:custGeom>
                <a:rect b="b" l="l" r="r" t="t"/>
                <a:pathLst>
                  <a:path extrusionOk="0" h="170" w="8251">
                    <a:moveTo>
                      <a:pt x="4124" y="1"/>
                    </a:moveTo>
                    <a:cubicBezTo>
                      <a:pt x="1845" y="1"/>
                      <a:pt x="0" y="38"/>
                      <a:pt x="0" y="87"/>
                    </a:cubicBezTo>
                    <a:cubicBezTo>
                      <a:pt x="0" y="131"/>
                      <a:pt x="1845" y="169"/>
                      <a:pt x="4124" y="169"/>
                    </a:cubicBezTo>
                    <a:cubicBezTo>
                      <a:pt x="6402" y="169"/>
                      <a:pt x="8251" y="131"/>
                      <a:pt x="8251" y="87"/>
                    </a:cubicBezTo>
                    <a:cubicBezTo>
                      <a:pt x="8251" y="38"/>
                      <a:pt x="6402" y="1"/>
                      <a:pt x="41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33"/>
              <p:cNvSpPr/>
              <p:nvPr/>
            </p:nvSpPr>
            <p:spPr>
              <a:xfrm>
                <a:off x="1440293" y="2676502"/>
                <a:ext cx="7022" cy="8134"/>
              </a:xfrm>
              <a:custGeom>
                <a:rect b="b" l="l" r="r" t="t"/>
                <a:pathLst>
                  <a:path extrusionOk="0" h="512" w="442">
                    <a:moveTo>
                      <a:pt x="55" y="0"/>
                    </a:moveTo>
                    <a:cubicBezTo>
                      <a:pt x="46" y="0"/>
                      <a:pt x="39" y="3"/>
                      <a:pt x="35" y="8"/>
                    </a:cubicBezTo>
                    <a:cubicBezTo>
                      <a:pt x="1" y="41"/>
                      <a:pt x="68" y="165"/>
                      <a:pt x="165" y="296"/>
                    </a:cubicBezTo>
                    <a:cubicBezTo>
                      <a:pt x="253" y="418"/>
                      <a:pt x="341" y="511"/>
                      <a:pt x="387" y="511"/>
                    </a:cubicBezTo>
                    <a:cubicBezTo>
                      <a:pt x="392" y="511"/>
                      <a:pt x="396" y="510"/>
                      <a:pt x="400" y="508"/>
                    </a:cubicBezTo>
                    <a:cubicBezTo>
                      <a:pt x="442" y="486"/>
                      <a:pt x="404" y="341"/>
                      <a:pt x="299" y="198"/>
                    </a:cubicBezTo>
                    <a:cubicBezTo>
                      <a:pt x="211" y="75"/>
                      <a:pt x="104" y="0"/>
                      <a:pt x="5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33"/>
              <p:cNvSpPr/>
              <p:nvPr/>
            </p:nvSpPr>
            <p:spPr>
              <a:xfrm>
                <a:off x="1435670" y="2677853"/>
                <a:ext cx="6657" cy="9612"/>
              </a:xfrm>
              <a:custGeom>
                <a:rect b="b" l="l" r="r" t="t"/>
                <a:pathLst>
                  <a:path extrusionOk="0" h="605" w="419">
                    <a:moveTo>
                      <a:pt x="54" y="0"/>
                    </a:moveTo>
                    <a:cubicBezTo>
                      <a:pt x="48" y="0"/>
                      <a:pt x="42" y="2"/>
                      <a:pt x="38" y="5"/>
                    </a:cubicBezTo>
                    <a:cubicBezTo>
                      <a:pt x="0" y="35"/>
                      <a:pt x="64" y="173"/>
                      <a:pt x="153" y="334"/>
                    </a:cubicBezTo>
                    <a:cubicBezTo>
                      <a:pt x="237" y="483"/>
                      <a:pt x="321" y="604"/>
                      <a:pt x="368" y="604"/>
                    </a:cubicBezTo>
                    <a:cubicBezTo>
                      <a:pt x="371" y="604"/>
                      <a:pt x="375" y="604"/>
                      <a:pt x="378" y="603"/>
                    </a:cubicBezTo>
                    <a:cubicBezTo>
                      <a:pt x="419" y="588"/>
                      <a:pt x="396" y="423"/>
                      <a:pt x="299" y="252"/>
                    </a:cubicBezTo>
                    <a:cubicBezTo>
                      <a:pt x="213" y="100"/>
                      <a:pt x="104" y="0"/>
                      <a:pt x="5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33"/>
              <p:cNvSpPr/>
              <p:nvPr/>
            </p:nvSpPr>
            <p:spPr>
              <a:xfrm>
                <a:off x="1502954" y="2677074"/>
                <a:ext cx="23053" cy="15427"/>
              </a:xfrm>
              <a:custGeom>
                <a:rect b="b" l="l" r="r" t="t"/>
                <a:pathLst>
                  <a:path extrusionOk="0" h="971" w="1451">
                    <a:moveTo>
                      <a:pt x="1144" y="0"/>
                    </a:moveTo>
                    <a:cubicBezTo>
                      <a:pt x="972" y="0"/>
                      <a:pt x="745" y="69"/>
                      <a:pt x="550" y="222"/>
                    </a:cubicBezTo>
                    <a:cubicBezTo>
                      <a:pt x="341" y="383"/>
                      <a:pt x="206" y="577"/>
                      <a:pt x="120" y="719"/>
                    </a:cubicBezTo>
                    <a:cubicBezTo>
                      <a:pt x="38" y="861"/>
                      <a:pt x="1" y="955"/>
                      <a:pt x="20" y="969"/>
                    </a:cubicBezTo>
                    <a:cubicBezTo>
                      <a:pt x="21" y="970"/>
                      <a:pt x="23" y="971"/>
                      <a:pt x="26" y="971"/>
                    </a:cubicBezTo>
                    <a:cubicBezTo>
                      <a:pt x="51" y="971"/>
                      <a:pt x="119" y="899"/>
                      <a:pt x="218" y="790"/>
                    </a:cubicBezTo>
                    <a:cubicBezTo>
                      <a:pt x="326" y="667"/>
                      <a:pt x="468" y="498"/>
                      <a:pt x="651" y="353"/>
                    </a:cubicBezTo>
                    <a:cubicBezTo>
                      <a:pt x="834" y="211"/>
                      <a:pt x="1035" y="140"/>
                      <a:pt x="1185" y="122"/>
                    </a:cubicBezTo>
                    <a:cubicBezTo>
                      <a:pt x="1248" y="114"/>
                      <a:pt x="1302" y="113"/>
                      <a:pt x="1344" y="113"/>
                    </a:cubicBezTo>
                    <a:cubicBezTo>
                      <a:pt x="1352" y="113"/>
                      <a:pt x="1360" y="113"/>
                      <a:pt x="1367" y="113"/>
                    </a:cubicBezTo>
                    <a:cubicBezTo>
                      <a:pt x="1412" y="113"/>
                      <a:pt x="1439" y="112"/>
                      <a:pt x="1442" y="99"/>
                    </a:cubicBezTo>
                    <a:cubicBezTo>
                      <a:pt x="1450" y="84"/>
                      <a:pt x="1361" y="13"/>
                      <a:pt x="1181" y="2"/>
                    </a:cubicBezTo>
                    <a:cubicBezTo>
                      <a:pt x="1169" y="1"/>
                      <a:pt x="1157" y="0"/>
                      <a:pt x="11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33"/>
              <p:cNvSpPr/>
              <p:nvPr/>
            </p:nvSpPr>
            <p:spPr>
              <a:xfrm>
                <a:off x="1445997" y="2675994"/>
                <a:ext cx="8087" cy="3813"/>
              </a:xfrm>
              <a:custGeom>
                <a:rect b="b" l="l" r="r" t="t"/>
                <a:pathLst>
                  <a:path extrusionOk="0" h="240" w="509">
                    <a:moveTo>
                      <a:pt x="79" y="1"/>
                    </a:moveTo>
                    <a:cubicBezTo>
                      <a:pt x="53" y="1"/>
                      <a:pt x="34" y="7"/>
                      <a:pt x="26" y="21"/>
                    </a:cubicBezTo>
                    <a:cubicBezTo>
                      <a:pt x="0" y="59"/>
                      <a:pt x="86" y="156"/>
                      <a:pt x="228" y="208"/>
                    </a:cubicBezTo>
                    <a:cubicBezTo>
                      <a:pt x="289" y="230"/>
                      <a:pt x="346" y="240"/>
                      <a:pt x="392" y="240"/>
                    </a:cubicBezTo>
                    <a:cubicBezTo>
                      <a:pt x="454" y="240"/>
                      <a:pt x="496" y="223"/>
                      <a:pt x="500" y="197"/>
                    </a:cubicBezTo>
                    <a:cubicBezTo>
                      <a:pt x="508" y="148"/>
                      <a:pt x="407" y="96"/>
                      <a:pt x="284" y="51"/>
                    </a:cubicBezTo>
                    <a:cubicBezTo>
                      <a:pt x="204" y="22"/>
                      <a:pt x="129" y="1"/>
                      <a:pt x="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33"/>
              <p:cNvSpPr/>
              <p:nvPr/>
            </p:nvSpPr>
            <p:spPr>
              <a:xfrm>
                <a:off x="1447522" y="2670815"/>
                <a:ext cx="9517" cy="2685"/>
              </a:xfrm>
              <a:custGeom>
                <a:rect b="b" l="l" r="r" t="t"/>
                <a:pathLst>
                  <a:path extrusionOk="0" h="169" w="599">
                    <a:moveTo>
                      <a:pt x="304" y="0"/>
                    </a:moveTo>
                    <a:cubicBezTo>
                      <a:pt x="143" y="0"/>
                      <a:pt x="13" y="33"/>
                      <a:pt x="9" y="82"/>
                    </a:cubicBezTo>
                    <a:cubicBezTo>
                      <a:pt x="1" y="127"/>
                      <a:pt x="135" y="168"/>
                      <a:pt x="300" y="168"/>
                    </a:cubicBezTo>
                    <a:cubicBezTo>
                      <a:pt x="308" y="168"/>
                      <a:pt x="315" y="168"/>
                      <a:pt x="323" y="168"/>
                    </a:cubicBezTo>
                    <a:cubicBezTo>
                      <a:pt x="480" y="168"/>
                      <a:pt x="599" y="133"/>
                      <a:pt x="599" y="90"/>
                    </a:cubicBezTo>
                    <a:cubicBezTo>
                      <a:pt x="595" y="41"/>
                      <a:pt x="464" y="4"/>
                      <a:pt x="30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33"/>
              <p:cNvSpPr/>
              <p:nvPr/>
            </p:nvSpPr>
            <p:spPr>
              <a:xfrm>
                <a:off x="1553984" y="1743541"/>
                <a:ext cx="130103" cy="183199"/>
              </a:xfrm>
              <a:custGeom>
                <a:rect b="b" l="l" r="r" t="t"/>
                <a:pathLst>
                  <a:path extrusionOk="0" h="11531" w="8189">
                    <a:moveTo>
                      <a:pt x="2218" y="77"/>
                    </a:moveTo>
                    <a:cubicBezTo>
                      <a:pt x="2453" y="77"/>
                      <a:pt x="2717" y="126"/>
                      <a:pt x="2981" y="261"/>
                    </a:cubicBezTo>
                    <a:cubicBezTo>
                      <a:pt x="3516" y="527"/>
                      <a:pt x="3994" y="1151"/>
                      <a:pt x="4136" y="1935"/>
                    </a:cubicBezTo>
                    <a:cubicBezTo>
                      <a:pt x="4214" y="2327"/>
                      <a:pt x="4214" y="2753"/>
                      <a:pt x="4162" y="3186"/>
                    </a:cubicBezTo>
                    <a:cubicBezTo>
                      <a:pt x="4129" y="3507"/>
                      <a:pt x="4039" y="3836"/>
                      <a:pt x="3998" y="4187"/>
                    </a:cubicBezTo>
                    <a:cubicBezTo>
                      <a:pt x="3960" y="3940"/>
                      <a:pt x="3953" y="3690"/>
                      <a:pt x="3941" y="3444"/>
                    </a:cubicBezTo>
                    <a:cubicBezTo>
                      <a:pt x="3915" y="2842"/>
                      <a:pt x="3860" y="2230"/>
                      <a:pt x="3636" y="1670"/>
                    </a:cubicBezTo>
                    <a:cubicBezTo>
                      <a:pt x="3412" y="1110"/>
                      <a:pt x="3004" y="601"/>
                      <a:pt x="2443" y="374"/>
                    </a:cubicBezTo>
                    <a:cubicBezTo>
                      <a:pt x="2266" y="302"/>
                      <a:pt x="2072" y="267"/>
                      <a:pt x="1879" y="267"/>
                    </a:cubicBezTo>
                    <a:cubicBezTo>
                      <a:pt x="1665" y="267"/>
                      <a:pt x="1452" y="310"/>
                      <a:pt x="1260" y="396"/>
                    </a:cubicBezTo>
                    <a:cubicBezTo>
                      <a:pt x="1331" y="339"/>
                      <a:pt x="1443" y="265"/>
                      <a:pt x="1604" y="198"/>
                    </a:cubicBezTo>
                    <a:cubicBezTo>
                      <a:pt x="1758" y="131"/>
                      <a:pt x="1973" y="77"/>
                      <a:pt x="2218" y="77"/>
                    </a:cubicBezTo>
                    <a:close/>
                    <a:moveTo>
                      <a:pt x="2267" y="0"/>
                    </a:moveTo>
                    <a:cubicBezTo>
                      <a:pt x="1990" y="0"/>
                      <a:pt x="1750" y="68"/>
                      <a:pt x="1581" y="149"/>
                    </a:cubicBezTo>
                    <a:cubicBezTo>
                      <a:pt x="1424" y="224"/>
                      <a:pt x="1316" y="306"/>
                      <a:pt x="1249" y="370"/>
                    </a:cubicBezTo>
                    <a:cubicBezTo>
                      <a:pt x="1226" y="392"/>
                      <a:pt x="1211" y="411"/>
                      <a:pt x="1197" y="426"/>
                    </a:cubicBezTo>
                    <a:cubicBezTo>
                      <a:pt x="1043" y="504"/>
                      <a:pt x="909" y="608"/>
                      <a:pt x="800" y="743"/>
                    </a:cubicBezTo>
                    <a:lnTo>
                      <a:pt x="1" y="7948"/>
                    </a:lnTo>
                    <a:lnTo>
                      <a:pt x="5862" y="11530"/>
                    </a:lnTo>
                    <a:cubicBezTo>
                      <a:pt x="6313" y="11486"/>
                      <a:pt x="6777" y="11441"/>
                      <a:pt x="7195" y="11258"/>
                    </a:cubicBezTo>
                    <a:cubicBezTo>
                      <a:pt x="7613" y="11079"/>
                      <a:pt x="7991" y="10734"/>
                      <a:pt x="8087" y="10286"/>
                    </a:cubicBezTo>
                    <a:cubicBezTo>
                      <a:pt x="8189" y="9842"/>
                      <a:pt x="7931" y="9312"/>
                      <a:pt x="7482" y="9214"/>
                    </a:cubicBezTo>
                    <a:cubicBezTo>
                      <a:pt x="7281" y="9169"/>
                      <a:pt x="7027" y="9196"/>
                      <a:pt x="6908" y="9028"/>
                    </a:cubicBezTo>
                    <a:cubicBezTo>
                      <a:pt x="6796" y="8871"/>
                      <a:pt x="6874" y="8662"/>
                      <a:pt x="6937" y="8483"/>
                    </a:cubicBezTo>
                    <a:cubicBezTo>
                      <a:pt x="7143" y="7911"/>
                      <a:pt x="7177" y="7264"/>
                      <a:pt x="6956" y="6697"/>
                    </a:cubicBezTo>
                    <a:cubicBezTo>
                      <a:pt x="6810" y="6320"/>
                      <a:pt x="6545" y="5983"/>
                      <a:pt x="6213" y="5759"/>
                    </a:cubicBezTo>
                    <a:cubicBezTo>
                      <a:pt x="6261" y="5711"/>
                      <a:pt x="6306" y="5659"/>
                      <a:pt x="6339" y="5599"/>
                    </a:cubicBezTo>
                    <a:cubicBezTo>
                      <a:pt x="6441" y="5420"/>
                      <a:pt x="6477" y="5218"/>
                      <a:pt x="6477" y="5031"/>
                    </a:cubicBezTo>
                    <a:cubicBezTo>
                      <a:pt x="6470" y="4661"/>
                      <a:pt x="6355" y="4303"/>
                      <a:pt x="6101" y="4087"/>
                    </a:cubicBezTo>
                    <a:cubicBezTo>
                      <a:pt x="5972" y="3979"/>
                      <a:pt x="5809" y="3924"/>
                      <a:pt x="5656" y="3924"/>
                    </a:cubicBezTo>
                    <a:cubicBezTo>
                      <a:pt x="5511" y="3924"/>
                      <a:pt x="5375" y="3973"/>
                      <a:pt x="5286" y="4075"/>
                    </a:cubicBezTo>
                    <a:cubicBezTo>
                      <a:pt x="5100" y="4266"/>
                      <a:pt x="5115" y="4568"/>
                      <a:pt x="5275" y="4680"/>
                    </a:cubicBezTo>
                    <a:cubicBezTo>
                      <a:pt x="5356" y="4743"/>
                      <a:pt x="5441" y="4765"/>
                      <a:pt x="5516" y="4765"/>
                    </a:cubicBezTo>
                    <a:cubicBezTo>
                      <a:pt x="5578" y="4765"/>
                      <a:pt x="5633" y="4749"/>
                      <a:pt x="5671" y="4728"/>
                    </a:cubicBezTo>
                    <a:cubicBezTo>
                      <a:pt x="5757" y="4684"/>
                      <a:pt x="5768" y="4632"/>
                      <a:pt x="5768" y="4632"/>
                    </a:cubicBezTo>
                    <a:cubicBezTo>
                      <a:pt x="5768" y="4631"/>
                      <a:pt x="5768" y="4631"/>
                      <a:pt x="5767" y="4631"/>
                    </a:cubicBezTo>
                    <a:cubicBezTo>
                      <a:pt x="5761" y="4631"/>
                      <a:pt x="5733" y="4675"/>
                      <a:pt x="5660" y="4706"/>
                    </a:cubicBezTo>
                    <a:cubicBezTo>
                      <a:pt x="5630" y="4718"/>
                      <a:pt x="5590" y="4726"/>
                      <a:pt x="5545" y="4726"/>
                    </a:cubicBezTo>
                    <a:cubicBezTo>
                      <a:pt x="5472" y="4726"/>
                      <a:pt x="5385" y="4704"/>
                      <a:pt x="5308" y="4639"/>
                    </a:cubicBezTo>
                    <a:cubicBezTo>
                      <a:pt x="5182" y="4542"/>
                      <a:pt x="5174" y="4288"/>
                      <a:pt x="5343" y="4127"/>
                    </a:cubicBezTo>
                    <a:cubicBezTo>
                      <a:pt x="5414" y="4048"/>
                      <a:pt x="5524" y="4009"/>
                      <a:pt x="5642" y="4009"/>
                    </a:cubicBezTo>
                    <a:cubicBezTo>
                      <a:pt x="5776" y="4009"/>
                      <a:pt x="5922" y="4060"/>
                      <a:pt x="6037" y="4161"/>
                    </a:cubicBezTo>
                    <a:cubicBezTo>
                      <a:pt x="6258" y="4347"/>
                      <a:pt x="6365" y="4687"/>
                      <a:pt x="6365" y="5031"/>
                    </a:cubicBezTo>
                    <a:cubicBezTo>
                      <a:pt x="6365" y="5203"/>
                      <a:pt x="6329" y="5382"/>
                      <a:pt x="6235" y="5539"/>
                    </a:cubicBezTo>
                    <a:cubicBezTo>
                      <a:pt x="6201" y="5595"/>
                      <a:pt x="6156" y="5647"/>
                      <a:pt x="6108" y="5692"/>
                    </a:cubicBezTo>
                    <a:cubicBezTo>
                      <a:pt x="5970" y="5610"/>
                      <a:pt x="5820" y="5550"/>
                      <a:pt x="5663" y="5509"/>
                    </a:cubicBezTo>
                    <a:cubicBezTo>
                      <a:pt x="5327" y="5431"/>
                      <a:pt x="4965" y="5449"/>
                      <a:pt x="4659" y="5289"/>
                    </a:cubicBezTo>
                    <a:cubicBezTo>
                      <a:pt x="4401" y="5158"/>
                      <a:pt x="4218" y="4908"/>
                      <a:pt x="4114" y="4635"/>
                    </a:cubicBezTo>
                    <a:cubicBezTo>
                      <a:pt x="4110" y="4606"/>
                      <a:pt x="4106" y="4575"/>
                      <a:pt x="4106" y="4546"/>
                    </a:cubicBezTo>
                    <a:cubicBezTo>
                      <a:pt x="4106" y="4090"/>
                      <a:pt x="4248" y="3645"/>
                      <a:pt x="4293" y="3201"/>
                    </a:cubicBezTo>
                    <a:cubicBezTo>
                      <a:pt x="4345" y="2756"/>
                      <a:pt x="4341" y="2320"/>
                      <a:pt x="4259" y="1913"/>
                    </a:cubicBezTo>
                    <a:cubicBezTo>
                      <a:pt x="4102" y="1094"/>
                      <a:pt x="3594" y="444"/>
                      <a:pt x="3023" y="175"/>
                    </a:cubicBezTo>
                    <a:cubicBezTo>
                      <a:pt x="2758" y="48"/>
                      <a:pt x="2500" y="0"/>
                      <a:pt x="22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33"/>
              <p:cNvSpPr/>
              <p:nvPr/>
            </p:nvSpPr>
            <p:spPr>
              <a:xfrm>
                <a:off x="1466889" y="1696005"/>
                <a:ext cx="118330" cy="251801"/>
              </a:xfrm>
              <a:custGeom>
                <a:rect b="b" l="l" r="r" t="t"/>
                <a:pathLst>
                  <a:path extrusionOk="0" h="15849" w="7448">
                    <a:moveTo>
                      <a:pt x="3208" y="0"/>
                    </a:moveTo>
                    <a:lnTo>
                      <a:pt x="1476" y="900"/>
                    </a:lnTo>
                    <a:cubicBezTo>
                      <a:pt x="568" y="1371"/>
                      <a:pt x="0" y="2312"/>
                      <a:pt x="11" y="3331"/>
                    </a:cubicBezTo>
                    <a:cubicBezTo>
                      <a:pt x="23" y="4665"/>
                      <a:pt x="56" y="6473"/>
                      <a:pt x="145" y="7500"/>
                    </a:cubicBezTo>
                    <a:cubicBezTo>
                      <a:pt x="295" y="9263"/>
                      <a:pt x="2081" y="9409"/>
                      <a:pt x="2081" y="9409"/>
                    </a:cubicBezTo>
                    <a:cubicBezTo>
                      <a:pt x="2081" y="9409"/>
                      <a:pt x="2155" y="10044"/>
                      <a:pt x="2211" y="10675"/>
                    </a:cubicBezTo>
                    <a:cubicBezTo>
                      <a:pt x="2211" y="10679"/>
                      <a:pt x="1823" y="15849"/>
                      <a:pt x="3628" y="15849"/>
                    </a:cubicBezTo>
                    <a:cubicBezTo>
                      <a:pt x="3636" y="15849"/>
                      <a:pt x="3645" y="15849"/>
                      <a:pt x="3653" y="15848"/>
                    </a:cubicBezTo>
                    <a:cubicBezTo>
                      <a:pt x="5009" y="15814"/>
                      <a:pt x="5917" y="12968"/>
                      <a:pt x="6305" y="11475"/>
                    </a:cubicBezTo>
                    <a:lnTo>
                      <a:pt x="6506" y="10653"/>
                    </a:lnTo>
                    <a:lnTo>
                      <a:pt x="6506" y="10608"/>
                    </a:lnTo>
                    <a:cubicBezTo>
                      <a:pt x="6510" y="10589"/>
                      <a:pt x="6514" y="10575"/>
                      <a:pt x="6514" y="10575"/>
                    </a:cubicBezTo>
                    <a:lnTo>
                      <a:pt x="6506" y="10575"/>
                    </a:lnTo>
                    <a:lnTo>
                      <a:pt x="6465" y="5622"/>
                    </a:lnTo>
                    <a:lnTo>
                      <a:pt x="6522" y="5677"/>
                    </a:lnTo>
                    <a:cubicBezTo>
                      <a:pt x="6579" y="5743"/>
                      <a:pt x="6663" y="5771"/>
                      <a:pt x="6751" y="5771"/>
                    </a:cubicBezTo>
                    <a:cubicBezTo>
                      <a:pt x="6818" y="5771"/>
                      <a:pt x="6886" y="5755"/>
                      <a:pt x="6947" y="5729"/>
                    </a:cubicBezTo>
                    <a:cubicBezTo>
                      <a:pt x="7146" y="5648"/>
                      <a:pt x="7298" y="5476"/>
                      <a:pt x="7373" y="5278"/>
                    </a:cubicBezTo>
                    <a:cubicBezTo>
                      <a:pt x="7448" y="5080"/>
                      <a:pt x="7444" y="4855"/>
                      <a:pt x="7384" y="4654"/>
                    </a:cubicBezTo>
                    <a:cubicBezTo>
                      <a:pt x="7343" y="4516"/>
                      <a:pt x="7272" y="4385"/>
                      <a:pt x="7156" y="4303"/>
                    </a:cubicBezTo>
                    <a:cubicBezTo>
                      <a:pt x="7066" y="4243"/>
                      <a:pt x="6951" y="4222"/>
                      <a:pt x="6831" y="4222"/>
                    </a:cubicBezTo>
                    <a:cubicBezTo>
                      <a:pt x="6703" y="4222"/>
                      <a:pt x="6570" y="4246"/>
                      <a:pt x="6454" y="4273"/>
                    </a:cubicBezTo>
                    <a:lnTo>
                      <a:pt x="6439" y="2619"/>
                    </a:lnTo>
                    <a:lnTo>
                      <a:pt x="3208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33"/>
              <p:cNvSpPr/>
              <p:nvPr/>
            </p:nvSpPr>
            <p:spPr>
              <a:xfrm>
                <a:off x="1473641" y="1765783"/>
                <a:ext cx="7308" cy="7197"/>
              </a:xfrm>
              <a:custGeom>
                <a:rect b="b" l="l" r="r" t="t"/>
                <a:pathLst>
                  <a:path extrusionOk="0" h="453" w="460">
                    <a:moveTo>
                      <a:pt x="232" y="1"/>
                    </a:moveTo>
                    <a:cubicBezTo>
                      <a:pt x="229" y="1"/>
                      <a:pt x="227" y="1"/>
                      <a:pt x="225" y="1"/>
                    </a:cubicBezTo>
                    <a:cubicBezTo>
                      <a:pt x="98" y="1"/>
                      <a:pt x="1" y="105"/>
                      <a:pt x="5" y="232"/>
                    </a:cubicBezTo>
                    <a:cubicBezTo>
                      <a:pt x="8" y="356"/>
                      <a:pt x="109" y="453"/>
                      <a:pt x="236" y="453"/>
                    </a:cubicBezTo>
                    <a:cubicBezTo>
                      <a:pt x="360" y="449"/>
                      <a:pt x="460" y="344"/>
                      <a:pt x="456" y="221"/>
                    </a:cubicBezTo>
                    <a:cubicBezTo>
                      <a:pt x="453" y="96"/>
                      <a:pt x="352" y="1"/>
                      <a:pt x="2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33"/>
              <p:cNvSpPr/>
              <p:nvPr/>
            </p:nvSpPr>
            <p:spPr>
              <a:xfrm>
                <a:off x="1469908" y="1761080"/>
                <a:ext cx="14553" cy="4607"/>
              </a:xfrm>
              <a:custGeom>
                <a:rect b="b" l="l" r="r" t="t"/>
                <a:pathLst>
                  <a:path extrusionOk="0" h="290" w="916">
                    <a:moveTo>
                      <a:pt x="487" y="0"/>
                    </a:moveTo>
                    <a:cubicBezTo>
                      <a:pt x="471" y="0"/>
                      <a:pt x="454" y="1"/>
                      <a:pt x="438" y="2"/>
                    </a:cubicBezTo>
                    <a:cubicBezTo>
                      <a:pt x="288" y="16"/>
                      <a:pt x="161" y="83"/>
                      <a:pt x="93" y="151"/>
                    </a:cubicBezTo>
                    <a:cubicBezTo>
                      <a:pt x="23" y="214"/>
                      <a:pt x="0" y="274"/>
                      <a:pt x="15" y="285"/>
                    </a:cubicBezTo>
                    <a:cubicBezTo>
                      <a:pt x="18" y="288"/>
                      <a:pt x="22" y="289"/>
                      <a:pt x="27" y="289"/>
                    </a:cubicBezTo>
                    <a:cubicBezTo>
                      <a:pt x="76" y="289"/>
                      <a:pt x="228" y="168"/>
                      <a:pt x="448" y="151"/>
                    </a:cubicBezTo>
                    <a:cubicBezTo>
                      <a:pt x="470" y="149"/>
                      <a:pt x="491" y="148"/>
                      <a:pt x="512" y="148"/>
                    </a:cubicBezTo>
                    <a:cubicBezTo>
                      <a:pt x="694" y="148"/>
                      <a:pt x="835" y="217"/>
                      <a:pt x="887" y="217"/>
                    </a:cubicBezTo>
                    <a:cubicBezTo>
                      <a:pt x="895" y="217"/>
                      <a:pt x="901" y="215"/>
                      <a:pt x="905" y="211"/>
                    </a:cubicBezTo>
                    <a:cubicBezTo>
                      <a:pt x="915" y="196"/>
                      <a:pt x="886" y="144"/>
                      <a:pt x="803" y="87"/>
                    </a:cubicBezTo>
                    <a:cubicBezTo>
                      <a:pt x="730" y="41"/>
                      <a:pt x="619" y="0"/>
                      <a:pt x="48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33"/>
              <p:cNvSpPr/>
              <p:nvPr/>
            </p:nvSpPr>
            <p:spPr>
              <a:xfrm>
                <a:off x="1515314" y="1764528"/>
                <a:ext cx="7245" cy="7197"/>
              </a:xfrm>
              <a:custGeom>
                <a:rect b="b" l="l" r="r" t="t"/>
                <a:pathLst>
                  <a:path extrusionOk="0" h="453" w="456">
                    <a:moveTo>
                      <a:pt x="231" y="1"/>
                    </a:moveTo>
                    <a:cubicBezTo>
                      <a:pt x="229" y="1"/>
                      <a:pt x="226" y="1"/>
                      <a:pt x="224" y="1"/>
                    </a:cubicBezTo>
                    <a:cubicBezTo>
                      <a:pt x="97" y="5"/>
                      <a:pt x="0" y="106"/>
                      <a:pt x="4" y="233"/>
                    </a:cubicBezTo>
                    <a:cubicBezTo>
                      <a:pt x="4" y="353"/>
                      <a:pt x="104" y="453"/>
                      <a:pt x="227" y="453"/>
                    </a:cubicBezTo>
                    <a:cubicBezTo>
                      <a:pt x="229" y="453"/>
                      <a:pt x="232" y="453"/>
                      <a:pt x="235" y="453"/>
                    </a:cubicBezTo>
                    <a:cubicBezTo>
                      <a:pt x="359" y="449"/>
                      <a:pt x="455" y="345"/>
                      <a:pt x="455" y="221"/>
                    </a:cubicBezTo>
                    <a:cubicBezTo>
                      <a:pt x="452" y="96"/>
                      <a:pt x="351" y="1"/>
                      <a:pt x="2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33"/>
              <p:cNvSpPr/>
              <p:nvPr/>
            </p:nvSpPr>
            <p:spPr>
              <a:xfrm>
                <a:off x="1512820" y="1759825"/>
                <a:ext cx="14553" cy="4607"/>
              </a:xfrm>
              <a:custGeom>
                <a:rect b="b" l="l" r="r" t="t"/>
                <a:pathLst>
                  <a:path extrusionOk="0" h="290" w="916">
                    <a:moveTo>
                      <a:pt x="482" y="0"/>
                    </a:moveTo>
                    <a:cubicBezTo>
                      <a:pt x="467" y="0"/>
                      <a:pt x="452" y="1"/>
                      <a:pt x="437" y="2"/>
                    </a:cubicBezTo>
                    <a:cubicBezTo>
                      <a:pt x="283" y="14"/>
                      <a:pt x="161" y="85"/>
                      <a:pt x="93" y="148"/>
                    </a:cubicBezTo>
                    <a:cubicBezTo>
                      <a:pt x="19" y="215"/>
                      <a:pt x="0" y="271"/>
                      <a:pt x="11" y="286"/>
                    </a:cubicBezTo>
                    <a:cubicBezTo>
                      <a:pt x="13" y="288"/>
                      <a:pt x="17" y="289"/>
                      <a:pt x="21" y="289"/>
                    </a:cubicBezTo>
                    <a:cubicBezTo>
                      <a:pt x="69" y="289"/>
                      <a:pt x="225" y="165"/>
                      <a:pt x="448" y="148"/>
                    </a:cubicBezTo>
                    <a:cubicBezTo>
                      <a:pt x="470" y="146"/>
                      <a:pt x="491" y="145"/>
                      <a:pt x="512" y="145"/>
                    </a:cubicBezTo>
                    <a:cubicBezTo>
                      <a:pt x="693" y="145"/>
                      <a:pt x="834" y="214"/>
                      <a:pt x="883" y="214"/>
                    </a:cubicBezTo>
                    <a:cubicBezTo>
                      <a:pt x="892" y="214"/>
                      <a:pt x="897" y="212"/>
                      <a:pt x="900" y="207"/>
                    </a:cubicBezTo>
                    <a:cubicBezTo>
                      <a:pt x="915" y="193"/>
                      <a:pt x="881" y="140"/>
                      <a:pt x="803" y="88"/>
                    </a:cubicBezTo>
                    <a:cubicBezTo>
                      <a:pt x="729" y="41"/>
                      <a:pt x="613" y="0"/>
                      <a:pt x="48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33"/>
              <p:cNvSpPr/>
              <p:nvPr/>
            </p:nvSpPr>
            <p:spPr>
              <a:xfrm>
                <a:off x="1489481" y="1763829"/>
                <a:ext cx="10581" cy="34253"/>
              </a:xfrm>
              <a:custGeom>
                <a:rect b="b" l="l" r="r" t="t"/>
                <a:pathLst>
                  <a:path extrusionOk="0" h="2156" w="666">
                    <a:moveTo>
                      <a:pt x="639" y="0"/>
                    </a:moveTo>
                    <a:cubicBezTo>
                      <a:pt x="607" y="0"/>
                      <a:pt x="415" y="576"/>
                      <a:pt x="202" y="1293"/>
                    </a:cubicBezTo>
                    <a:cubicBezTo>
                      <a:pt x="150" y="1472"/>
                      <a:pt x="102" y="1644"/>
                      <a:pt x="54" y="1805"/>
                    </a:cubicBezTo>
                    <a:cubicBezTo>
                      <a:pt x="35" y="1879"/>
                      <a:pt x="1" y="1969"/>
                      <a:pt x="38" y="2062"/>
                    </a:cubicBezTo>
                    <a:cubicBezTo>
                      <a:pt x="57" y="2107"/>
                      <a:pt x="106" y="2141"/>
                      <a:pt x="143" y="2148"/>
                    </a:cubicBezTo>
                    <a:cubicBezTo>
                      <a:pt x="166" y="2155"/>
                      <a:pt x="188" y="2156"/>
                      <a:pt x="208" y="2156"/>
                    </a:cubicBezTo>
                    <a:cubicBezTo>
                      <a:pt x="224" y="2156"/>
                      <a:pt x="238" y="2155"/>
                      <a:pt x="251" y="2155"/>
                    </a:cubicBezTo>
                    <a:cubicBezTo>
                      <a:pt x="497" y="2148"/>
                      <a:pt x="651" y="2137"/>
                      <a:pt x="651" y="2122"/>
                    </a:cubicBezTo>
                    <a:cubicBezTo>
                      <a:pt x="651" y="2107"/>
                      <a:pt x="497" y="2092"/>
                      <a:pt x="251" y="2081"/>
                    </a:cubicBezTo>
                    <a:cubicBezTo>
                      <a:pt x="188" y="2077"/>
                      <a:pt x="132" y="2070"/>
                      <a:pt x="116" y="2029"/>
                    </a:cubicBezTo>
                    <a:cubicBezTo>
                      <a:pt x="99" y="1980"/>
                      <a:pt x="121" y="1909"/>
                      <a:pt x="147" y="1831"/>
                    </a:cubicBezTo>
                    <a:cubicBezTo>
                      <a:pt x="195" y="1670"/>
                      <a:pt x="247" y="1502"/>
                      <a:pt x="304" y="1322"/>
                    </a:cubicBezTo>
                    <a:cubicBezTo>
                      <a:pt x="516" y="602"/>
                      <a:pt x="666" y="8"/>
                      <a:pt x="640" y="0"/>
                    </a:cubicBezTo>
                    <a:cubicBezTo>
                      <a:pt x="640" y="0"/>
                      <a:pt x="640" y="0"/>
                      <a:pt x="63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33"/>
              <p:cNvSpPr/>
              <p:nvPr/>
            </p:nvSpPr>
            <p:spPr>
              <a:xfrm>
                <a:off x="1494120" y="1800720"/>
                <a:ext cx="21067" cy="11439"/>
              </a:xfrm>
              <a:custGeom>
                <a:rect b="b" l="l" r="r" t="t"/>
                <a:pathLst>
                  <a:path extrusionOk="0" h="720" w="1326">
                    <a:moveTo>
                      <a:pt x="1200" y="1"/>
                    </a:moveTo>
                    <a:lnTo>
                      <a:pt x="1200" y="1"/>
                    </a:lnTo>
                    <a:cubicBezTo>
                      <a:pt x="1184" y="1"/>
                      <a:pt x="485" y="435"/>
                      <a:pt x="0" y="446"/>
                    </a:cubicBezTo>
                    <a:cubicBezTo>
                      <a:pt x="0" y="446"/>
                      <a:pt x="200" y="720"/>
                      <a:pt x="532" y="720"/>
                    </a:cubicBezTo>
                    <a:cubicBezTo>
                      <a:pt x="618" y="720"/>
                      <a:pt x="713" y="701"/>
                      <a:pt x="815" y="655"/>
                    </a:cubicBezTo>
                    <a:cubicBezTo>
                      <a:pt x="1326" y="424"/>
                      <a:pt x="1200" y="2"/>
                      <a:pt x="1200" y="2"/>
                    </a:cubicBezTo>
                    <a:cubicBezTo>
                      <a:pt x="1200" y="1"/>
                      <a:pt x="1200" y="1"/>
                      <a:pt x="1200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33"/>
              <p:cNvSpPr/>
              <p:nvPr/>
            </p:nvSpPr>
            <p:spPr>
              <a:xfrm>
                <a:off x="1499935" y="1832018"/>
                <a:ext cx="36859" cy="20320"/>
              </a:xfrm>
              <a:custGeom>
                <a:rect b="b" l="l" r="r" t="t"/>
                <a:pathLst>
                  <a:path extrusionOk="0" h="1279" w="2320">
                    <a:moveTo>
                      <a:pt x="2320" y="0"/>
                    </a:moveTo>
                    <a:cubicBezTo>
                      <a:pt x="1189" y="833"/>
                      <a:pt x="1" y="848"/>
                      <a:pt x="1" y="848"/>
                    </a:cubicBezTo>
                    <a:lnTo>
                      <a:pt x="49" y="1278"/>
                    </a:lnTo>
                    <a:cubicBezTo>
                      <a:pt x="71" y="1278"/>
                      <a:pt x="93" y="1278"/>
                      <a:pt x="115" y="1278"/>
                    </a:cubicBezTo>
                    <a:cubicBezTo>
                      <a:pt x="1832" y="1278"/>
                      <a:pt x="2320" y="0"/>
                      <a:pt x="232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33"/>
              <p:cNvSpPr/>
              <p:nvPr/>
            </p:nvSpPr>
            <p:spPr>
              <a:xfrm>
                <a:off x="1462091" y="1694083"/>
                <a:ext cx="120824" cy="69953"/>
              </a:xfrm>
              <a:custGeom>
                <a:rect b="b" l="l" r="r" t="t"/>
                <a:pathLst>
                  <a:path extrusionOk="0" h="4403" w="7605">
                    <a:moveTo>
                      <a:pt x="3713" y="1"/>
                    </a:moveTo>
                    <a:cubicBezTo>
                      <a:pt x="0" y="1"/>
                      <a:pt x="63" y="3666"/>
                      <a:pt x="63" y="3666"/>
                    </a:cubicBezTo>
                    <a:cubicBezTo>
                      <a:pt x="209" y="3686"/>
                      <a:pt x="347" y="3695"/>
                      <a:pt x="481" y="3695"/>
                    </a:cubicBezTo>
                    <a:cubicBezTo>
                      <a:pt x="1054" y="3695"/>
                      <a:pt x="1543" y="3529"/>
                      <a:pt x="2154" y="3374"/>
                    </a:cubicBezTo>
                    <a:cubicBezTo>
                      <a:pt x="2905" y="3184"/>
                      <a:pt x="3619" y="2687"/>
                      <a:pt x="3884" y="1959"/>
                    </a:cubicBezTo>
                    <a:cubicBezTo>
                      <a:pt x="3969" y="2437"/>
                      <a:pt x="4198" y="2892"/>
                      <a:pt x="4526" y="3251"/>
                    </a:cubicBezTo>
                    <a:cubicBezTo>
                      <a:pt x="4574" y="3307"/>
                      <a:pt x="4651" y="3357"/>
                      <a:pt x="4716" y="3357"/>
                    </a:cubicBezTo>
                    <a:cubicBezTo>
                      <a:pt x="4747" y="3357"/>
                      <a:pt x="4775" y="3346"/>
                      <a:pt x="4795" y="3318"/>
                    </a:cubicBezTo>
                    <a:cubicBezTo>
                      <a:pt x="4829" y="3273"/>
                      <a:pt x="4817" y="3210"/>
                      <a:pt x="4803" y="3158"/>
                    </a:cubicBezTo>
                    <a:cubicBezTo>
                      <a:pt x="4754" y="2952"/>
                      <a:pt x="4702" y="2747"/>
                      <a:pt x="4650" y="2542"/>
                    </a:cubicBezTo>
                    <a:lnTo>
                      <a:pt x="4650" y="2542"/>
                    </a:lnTo>
                    <a:cubicBezTo>
                      <a:pt x="4941" y="3009"/>
                      <a:pt x="5243" y="3483"/>
                      <a:pt x="5673" y="3826"/>
                    </a:cubicBezTo>
                    <a:cubicBezTo>
                      <a:pt x="5975" y="4067"/>
                      <a:pt x="6711" y="4402"/>
                      <a:pt x="7054" y="4402"/>
                    </a:cubicBezTo>
                    <a:cubicBezTo>
                      <a:pt x="7200" y="4402"/>
                      <a:pt x="7274" y="4342"/>
                      <a:pt x="7215" y="4188"/>
                    </a:cubicBezTo>
                    <a:cubicBezTo>
                      <a:pt x="7163" y="4062"/>
                      <a:pt x="7604" y="61"/>
                      <a:pt x="3802" y="1"/>
                    </a:cubicBezTo>
                    <a:cubicBezTo>
                      <a:pt x="3772" y="1"/>
                      <a:pt x="3742" y="1"/>
                      <a:pt x="37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33"/>
              <p:cNvSpPr/>
              <p:nvPr/>
            </p:nvSpPr>
            <p:spPr>
              <a:xfrm>
                <a:off x="1569951" y="1769056"/>
                <a:ext cx="10168" cy="13536"/>
              </a:xfrm>
              <a:custGeom>
                <a:rect b="b" l="l" r="r" t="t"/>
                <a:pathLst>
                  <a:path extrusionOk="0" h="852" w="640">
                    <a:moveTo>
                      <a:pt x="233" y="0"/>
                    </a:moveTo>
                    <a:cubicBezTo>
                      <a:pt x="76" y="0"/>
                      <a:pt x="4" y="75"/>
                      <a:pt x="12" y="86"/>
                    </a:cubicBezTo>
                    <a:cubicBezTo>
                      <a:pt x="15" y="90"/>
                      <a:pt x="20" y="92"/>
                      <a:pt x="29" y="92"/>
                    </a:cubicBezTo>
                    <a:cubicBezTo>
                      <a:pt x="49" y="92"/>
                      <a:pt x="83" y="85"/>
                      <a:pt x="129" y="85"/>
                    </a:cubicBezTo>
                    <a:cubicBezTo>
                      <a:pt x="159" y="85"/>
                      <a:pt x="194" y="88"/>
                      <a:pt x="233" y="97"/>
                    </a:cubicBezTo>
                    <a:cubicBezTo>
                      <a:pt x="356" y="116"/>
                      <a:pt x="509" y="235"/>
                      <a:pt x="505" y="426"/>
                    </a:cubicBezTo>
                    <a:cubicBezTo>
                      <a:pt x="509" y="616"/>
                      <a:pt x="356" y="733"/>
                      <a:pt x="228" y="755"/>
                    </a:cubicBezTo>
                    <a:cubicBezTo>
                      <a:pt x="194" y="762"/>
                      <a:pt x="163" y="764"/>
                      <a:pt x="136" y="764"/>
                    </a:cubicBezTo>
                    <a:cubicBezTo>
                      <a:pt x="85" y="764"/>
                      <a:pt x="48" y="757"/>
                      <a:pt x="28" y="757"/>
                    </a:cubicBezTo>
                    <a:cubicBezTo>
                      <a:pt x="19" y="757"/>
                      <a:pt x="14" y="758"/>
                      <a:pt x="12" y="762"/>
                    </a:cubicBezTo>
                    <a:cubicBezTo>
                      <a:pt x="1" y="773"/>
                      <a:pt x="76" y="852"/>
                      <a:pt x="230" y="852"/>
                    </a:cubicBezTo>
                    <a:cubicBezTo>
                      <a:pt x="233" y="852"/>
                      <a:pt x="237" y="852"/>
                      <a:pt x="240" y="852"/>
                    </a:cubicBezTo>
                    <a:cubicBezTo>
                      <a:pt x="318" y="848"/>
                      <a:pt x="419" y="818"/>
                      <a:pt x="502" y="747"/>
                    </a:cubicBezTo>
                    <a:cubicBezTo>
                      <a:pt x="587" y="672"/>
                      <a:pt x="640" y="553"/>
                      <a:pt x="640" y="426"/>
                    </a:cubicBezTo>
                    <a:cubicBezTo>
                      <a:pt x="640" y="299"/>
                      <a:pt x="587" y="179"/>
                      <a:pt x="502" y="105"/>
                    </a:cubicBezTo>
                    <a:cubicBezTo>
                      <a:pt x="419" y="30"/>
                      <a:pt x="322" y="4"/>
                      <a:pt x="244" y="0"/>
                    </a:cubicBezTo>
                    <a:cubicBezTo>
                      <a:pt x="240" y="0"/>
                      <a:pt x="236" y="0"/>
                      <a:pt x="233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33"/>
              <p:cNvSpPr/>
              <p:nvPr/>
            </p:nvSpPr>
            <p:spPr>
              <a:xfrm>
                <a:off x="1376505" y="1864000"/>
                <a:ext cx="304547" cy="330905"/>
              </a:xfrm>
              <a:custGeom>
                <a:rect b="b" l="l" r="r" t="t"/>
                <a:pathLst>
                  <a:path extrusionOk="0" h="20828" w="19169">
                    <a:moveTo>
                      <a:pt x="12199" y="1"/>
                    </a:moveTo>
                    <a:cubicBezTo>
                      <a:pt x="12199" y="4"/>
                      <a:pt x="12199" y="15"/>
                      <a:pt x="12195" y="34"/>
                    </a:cubicBezTo>
                    <a:lnTo>
                      <a:pt x="12195" y="79"/>
                    </a:lnTo>
                    <a:lnTo>
                      <a:pt x="11994" y="901"/>
                    </a:lnTo>
                    <a:cubicBezTo>
                      <a:pt x="11606" y="2394"/>
                      <a:pt x="10698" y="5240"/>
                      <a:pt x="9342" y="5274"/>
                    </a:cubicBezTo>
                    <a:cubicBezTo>
                      <a:pt x="9334" y="5275"/>
                      <a:pt x="9325" y="5275"/>
                      <a:pt x="9317" y="5275"/>
                    </a:cubicBezTo>
                    <a:cubicBezTo>
                      <a:pt x="7633" y="5275"/>
                      <a:pt x="7855" y="782"/>
                      <a:pt x="7893" y="172"/>
                    </a:cubicBezTo>
                    <a:lnTo>
                      <a:pt x="7893" y="172"/>
                    </a:lnTo>
                    <a:cubicBezTo>
                      <a:pt x="7788" y="191"/>
                      <a:pt x="7770" y="206"/>
                      <a:pt x="7770" y="206"/>
                    </a:cubicBezTo>
                    <a:cubicBezTo>
                      <a:pt x="7770" y="206"/>
                      <a:pt x="2387" y="504"/>
                      <a:pt x="0" y="5222"/>
                    </a:cubicBezTo>
                    <a:lnTo>
                      <a:pt x="4146" y="8255"/>
                    </a:lnTo>
                    <a:lnTo>
                      <a:pt x="5162" y="7643"/>
                    </a:lnTo>
                    <a:lnTo>
                      <a:pt x="5162" y="7643"/>
                    </a:lnTo>
                    <a:cubicBezTo>
                      <a:pt x="5162" y="7643"/>
                      <a:pt x="5495" y="14321"/>
                      <a:pt x="4924" y="16136"/>
                    </a:cubicBezTo>
                    <a:cubicBezTo>
                      <a:pt x="4281" y="18190"/>
                      <a:pt x="3283" y="20465"/>
                      <a:pt x="3283" y="20465"/>
                    </a:cubicBezTo>
                    <a:cubicBezTo>
                      <a:pt x="4851" y="20343"/>
                      <a:pt x="6493" y="20287"/>
                      <a:pt x="8197" y="20287"/>
                    </a:cubicBezTo>
                    <a:cubicBezTo>
                      <a:pt x="11453" y="20287"/>
                      <a:pt x="14936" y="20491"/>
                      <a:pt x="18567" y="20827"/>
                    </a:cubicBezTo>
                    <a:lnTo>
                      <a:pt x="14869" y="7272"/>
                    </a:lnTo>
                    <a:cubicBezTo>
                      <a:pt x="16151" y="7194"/>
                      <a:pt x="17335" y="6966"/>
                      <a:pt x="18515" y="6533"/>
                    </a:cubicBezTo>
                    <a:lnTo>
                      <a:pt x="19169" y="6402"/>
                    </a:lnTo>
                    <a:cubicBezTo>
                      <a:pt x="19169" y="6402"/>
                      <a:pt x="17743" y="1"/>
                      <a:pt x="1279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33"/>
              <p:cNvSpPr/>
              <p:nvPr/>
            </p:nvSpPr>
            <p:spPr>
              <a:xfrm>
                <a:off x="1534284" y="2016250"/>
                <a:ext cx="65727" cy="16745"/>
              </a:xfrm>
              <a:custGeom>
                <a:rect b="b" l="l" r="r" t="t"/>
                <a:pathLst>
                  <a:path extrusionOk="0" h="1054" w="4137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1" y="9"/>
                      <a:pt x="35" y="65"/>
                      <a:pt x="113" y="155"/>
                    </a:cubicBezTo>
                    <a:cubicBezTo>
                      <a:pt x="187" y="244"/>
                      <a:pt x="311" y="368"/>
                      <a:pt x="479" y="498"/>
                    </a:cubicBezTo>
                    <a:cubicBezTo>
                      <a:pt x="815" y="756"/>
                      <a:pt x="1372" y="1029"/>
                      <a:pt x="2033" y="1051"/>
                    </a:cubicBezTo>
                    <a:cubicBezTo>
                      <a:pt x="2067" y="1052"/>
                      <a:pt x="2101" y="1053"/>
                      <a:pt x="2135" y="1053"/>
                    </a:cubicBezTo>
                    <a:cubicBezTo>
                      <a:pt x="2753" y="1053"/>
                      <a:pt x="3288" y="834"/>
                      <a:pt x="3624" y="610"/>
                    </a:cubicBezTo>
                    <a:cubicBezTo>
                      <a:pt x="3804" y="494"/>
                      <a:pt x="3934" y="382"/>
                      <a:pt x="4016" y="296"/>
                    </a:cubicBezTo>
                    <a:cubicBezTo>
                      <a:pt x="4099" y="211"/>
                      <a:pt x="4136" y="158"/>
                      <a:pt x="4132" y="151"/>
                    </a:cubicBezTo>
                    <a:cubicBezTo>
                      <a:pt x="4131" y="150"/>
                      <a:pt x="4130" y="150"/>
                      <a:pt x="4129" y="150"/>
                    </a:cubicBezTo>
                    <a:cubicBezTo>
                      <a:pt x="4100" y="150"/>
                      <a:pt x="3921" y="334"/>
                      <a:pt x="3576" y="532"/>
                    </a:cubicBezTo>
                    <a:cubicBezTo>
                      <a:pt x="3239" y="727"/>
                      <a:pt x="2724" y="918"/>
                      <a:pt x="2136" y="918"/>
                    </a:cubicBezTo>
                    <a:cubicBezTo>
                      <a:pt x="2105" y="918"/>
                      <a:pt x="2073" y="918"/>
                      <a:pt x="2040" y="917"/>
                    </a:cubicBezTo>
                    <a:cubicBezTo>
                      <a:pt x="1409" y="894"/>
                      <a:pt x="875" y="651"/>
                      <a:pt x="535" y="420"/>
                    </a:cubicBezTo>
                    <a:cubicBezTo>
                      <a:pt x="203" y="196"/>
                      <a:pt x="35" y="1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33"/>
              <p:cNvSpPr/>
              <p:nvPr/>
            </p:nvSpPr>
            <p:spPr>
              <a:xfrm>
                <a:off x="1596658" y="1945105"/>
                <a:ext cx="41498" cy="130166"/>
              </a:xfrm>
              <a:custGeom>
                <a:rect b="b" l="l" r="r" t="t"/>
                <a:pathLst>
                  <a:path extrusionOk="0" h="8193" w="2612">
                    <a:moveTo>
                      <a:pt x="9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0" y="5"/>
                      <a:pt x="34" y="121"/>
                      <a:pt x="102" y="326"/>
                    </a:cubicBezTo>
                    <a:cubicBezTo>
                      <a:pt x="176" y="557"/>
                      <a:pt x="277" y="852"/>
                      <a:pt x="393" y="1200"/>
                    </a:cubicBezTo>
                    <a:cubicBezTo>
                      <a:pt x="640" y="1936"/>
                      <a:pt x="979" y="2955"/>
                      <a:pt x="1338" y="4084"/>
                    </a:cubicBezTo>
                    <a:cubicBezTo>
                      <a:pt x="1696" y="5215"/>
                      <a:pt x="2007" y="6243"/>
                      <a:pt x="2227" y="6989"/>
                    </a:cubicBezTo>
                    <a:cubicBezTo>
                      <a:pt x="2331" y="7341"/>
                      <a:pt x="2421" y="7636"/>
                      <a:pt x="2488" y="7871"/>
                    </a:cubicBezTo>
                    <a:cubicBezTo>
                      <a:pt x="2555" y="8080"/>
                      <a:pt x="2593" y="8192"/>
                      <a:pt x="2604" y="8192"/>
                    </a:cubicBezTo>
                    <a:cubicBezTo>
                      <a:pt x="2612" y="8189"/>
                      <a:pt x="2589" y="8069"/>
                      <a:pt x="2541" y="7856"/>
                    </a:cubicBezTo>
                    <a:cubicBezTo>
                      <a:pt x="2492" y="7647"/>
                      <a:pt x="2417" y="7341"/>
                      <a:pt x="2317" y="6963"/>
                    </a:cubicBezTo>
                    <a:cubicBezTo>
                      <a:pt x="2119" y="6213"/>
                      <a:pt x="1827" y="5178"/>
                      <a:pt x="1469" y="4046"/>
                    </a:cubicBezTo>
                    <a:cubicBezTo>
                      <a:pt x="1110" y="2911"/>
                      <a:pt x="755" y="1899"/>
                      <a:pt x="483" y="1166"/>
                    </a:cubicBezTo>
                    <a:cubicBezTo>
                      <a:pt x="345" y="804"/>
                      <a:pt x="233" y="509"/>
                      <a:pt x="150" y="307"/>
                    </a:cubicBezTo>
                    <a:cubicBezTo>
                      <a:pt x="69" y="109"/>
                      <a:pt x="17" y="1"/>
                      <a:pt x="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>
                <a:off x="1592321" y="1904020"/>
                <a:ext cx="20368" cy="8754"/>
              </a:xfrm>
              <a:custGeom>
                <a:rect b="b" l="l" r="r" t="t"/>
                <a:pathLst>
                  <a:path extrusionOk="0" h="551" w="1282">
                    <a:moveTo>
                      <a:pt x="36" y="0"/>
                    </a:moveTo>
                    <a:cubicBezTo>
                      <a:pt x="27" y="0"/>
                      <a:pt x="22" y="2"/>
                      <a:pt x="20" y="6"/>
                    </a:cubicBezTo>
                    <a:cubicBezTo>
                      <a:pt x="1" y="40"/>
                      <a:pt x="255" y="216"/>
                      <a:pt x="606" y="365"/>
                    </a:cubicBezTo>
                    <a:cubicBezTo>
                      <a:pt x="888" y="486"/>
                      <a:pt x="1143" y="551"/>
                      <a:pt x="1235" y="551"/>
                    </a:cubicBezTo>
                    <a:cubicBezTo>
                      <a:pt x="1256" y="551"/>
                      <a:pt x="1269" y="547"/>
                      <a:pt x="1271" y="540"/>
                    </a:cubicBezTo>
                    <a:cubicBezTo>
                      <a:pt x="1282" y="507"/>
                      <a:pt x="1002" y="387"/>
                      <a:pt x="658" y="238"/>
                    </a:cubicBezTo>
                    <a:cubicBezTo>
                      <a:pt x="354" y="109"/>
                      <a:pt x="102" y="0"/>
                      <a:pt x="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>
                <a:off x="1632198" y="1924452"/>
                <a:ext cx="8929" cy="23466"/>
              </a:xfrm>
              <a:custGeom>
                <a:rect b="b" l="l" r="r" t="t"/>
                <a:pathLst>
                  <a:path extrusionOk="0" h="1477" w="562">
                    <a:moveTo>
                      <a:pt x="522" y="1"/>
                    </a:moveTo>
                    <a:cubicBezTo>
                      <a:pt x="486" y="1"/>
                      <a:pt x="350" y="318"/>
                      <a:pt x="218" y="718"/>
                    </a:cubicBezTo>
                    <a:cubicBezTo>
                      <a:pt x="80" y="1126"/>
                      <a:pt x="1" y="1466"/>
                      <a:pt x="35" y="1476"/>
                    </a:cubicBezTo>
                    <a:cubicBezTo>
                      <a:pt x="36" y="1477"/>
                      <a:pt x="36" y="1477"/>
                      <a:pt x="37" y="1477"/>
                    </a:cubicBezTo>
                    <a:cubicBezTo>
                      <a:pt x="77" y="1477"/>
                      <a:pt x="212" y="1159"/>
                      <a:pt x="344" y="759"/>
                    </a:cubicBezTo>
                    <a:cubicBezTo>
                      <a:pt x="479" y="352"/>
                      <a:pt x="561" y="13"/>
                      <a:pt x="524" y="1"/>
                    </a:cubicBezTo>
                    <a:cubicBezTo>
                      <a:pt x="523" y="1"/>
                      <a:pt x="522" y="1"/>
                      <a:pt x="52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>
                <a:off x="1561642" y="1952414"/>
                <a:ext cx="11169" cy="20860"/>
              </a:xfrm>
              <a:custGeom>
                <a:rect b="b" l="l" r="r" t="t"/>
                <a:pathLst>
                  <a:path extrusionOk="0" h="1313" w="703">
                    <a:moveTo>
                      <a:pt x="667" y="0"/>
                    </a:moveTo>
                    <a:cubicBezTo>
                      <a:pt x="626" y="0"/>
                      <a:pt x="483" y="284"/>
                      <a:pt x="311" y="639"/>
                    </a:cubicBezTo>
                    <a:cubicBezTo>
                      <a:pt x="139" y="997"/>
                      <a:pt x="1" y="1293"/>
                      <a:pt x="34" y="1311"/>
                    </a:cubicBezTo>
                    <a:cubicBezTo>
                      <a:pt x="35" y="1312"/>
                      <a:pt x="36" y="1312"/>
                      <a:pt x="38" y="1312"/>
                    </a:cubicBezTo>
                    <a:cubicBezTo>
                      <a:pt x="77" y="1312"/>
                      <a:pt x="264" y="1049"/>
                      <a:pt x="434" y="695"/>
                    </a:cubicBezTo>
                    <a:cubicBezTo>
                      <a:pt x="610" y="333"/>
                      <a:pt x="703" y="16"/>
                      <a:pt x="670" y="1"/>
                    </a:cubicBezTo>
                    <a:cubicBezTo>
                      <a:pt x="669" y="0"/>
                      <a:pt x="668" y="0"/>
                      <a:pt x="6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>
                <a:off x="1532631" y="1977484"/>
                <a:ext cx="17174" cy="18175"/>
              </a:xfrm>
              <a:custGeom>
                <a:rect b="b" l="l" r="r" t="t"/>
                <a:pathLst>
                  <a:path extrusionOk="0" h="1144" w="1081">
                    <a:moveTo>
                      <a:pt x="35" y="1"/>
                    </a:moveTo>
                    <a:cubicBezTo>
                      <a:pt x="33" y="1"/>
                      <a:pt x="32" y="1"/>
                      <a:pt x="31" y="2"/>
                    </a:cubicBezTo>
                    <a:cubicBezTo>
                      <a:pt x="0" y="25"/>
                      <a:pt x="176" y="324"/>
                      <a:pt x="464" y="641"/>
                    </a:cubicBezTo>
                    <a:cubicBezTo>
                      <a:pt x="735" y="941"/>
                      <a:pt x="1000" y="1144"/>
                      <a:pt x="1047" y="1144"/>
                    </a:cubicBezTo>
                    <a:cubicBezTo>
                      <a:pt x="1050" y="1144"/>
                      <a:pt x="1052" y="1143"/>
                      <a:pt x="1053" y="1142"/>
                    </a:cubicBezTo>
                    <a:cubicBezTo>
                      <a:pt x="1080" y="1112"/>
                      <a:pt x="845" y="862"/>
                      <a:pt x="565" y="552"/>
                    </a:cubicBezTo>
                    <a:cubicBezTo>
                      <a:pt x="295" y="254"/>
                      <a:pt x="78" y="1"/>
                      <a:pt x="3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33"/>
              <p:cNvSpPr/>
              <p:nvPr/>
            </p:nvSpPr>
            <p:spPr>
              <a:xfrm>
                <a:off x="1578562" y="1992212"/>
                <a:ext cx="22513" cy="22465"/>
              </a:xfrm>
              <a:custGeom>
                <a:rect b="b" l="l" r="r" t="t"/>
                <a:pathLst>
                  <a:path extrusionOk="0" h="1414" w="1417">
                    <a:moveTo>
                      <a:pt x="1382" y="1"/>
                    </a:moveTo>
                    <a:cubicBezTo>
                      <a:pt x="1337" y="1"/>
                      <a:pt x="1072" y="298"/>
                      <a:pt x="736" y="648"/>
                    </a:cubicBezTo>
                    <a:cubicBezTo>
                      <a:pt x="475" y="921"/>
                      <a:pt x="247" y="1145"/>
                      <a:pt x="153" y="1257"/>
                    </a:cubicBezTo>
                    <a:lnTo>
                      <a:pt x="154" y="1257"/>
                    </a:lnTo>
                    <a:lnTo>
                      <a:pt x="154" y="1257"/>
                    </a:lnTo>
                    <a:cubicBezTo>
                      <a:pt x="152" y="1258"/>
                      <a:pt x="151" y="1259"/>
                      <a:pt x="150" y="1261"/>
                    </a:cubicBezTo>
                    <a:lnTo>
                      <a:pt x="0" y="1414"/>
                    </a:lnTo>
                    <a:lnTo>
                      <a:pt x="191" y="1298"/>
                    </a:lnTo>
                    <a:cubicBezTo>
                      <a:pt x="314" y="1223"/>
                      <a:pt x="568" y="1018"/>
                      <a:pt x="834" y="745"/>
                    </a:cubicBezTo>
                    <a:cubicBezTo>
                      <a:pt x="1188" y="375"/>
                      <a:pt x="1416" y="24"/>
                      <a:pt x="1386" y="2"/>
                    </a:cubicBezTo>
                    <a:cubicBezTo>
                      <a:pt x="1385" y="1"/>
                      <a:pt x="1384" y="1"/>
                      <a:pt x="138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33"/>
              <p:cNvSpPr/>
              <p:nvPr/>
            </p:nvSpPr>
            <p:spPr>
              <a:xfrm>
                <a:off x="1590255" y="2053299"/>
                <a:ext cx="21496" cy="12567"/>
              </a:xfrm>
              <a:custGeom>
                <a:rect b="b" l="l" r="r" t="t"/>
                <a:pathLst>
                  <a:path extrusionOk="0" h="791" w="1353">
                    <a:moveTo>
                      <a:pt x="31" y="1"/>
                    </a:moveTo>
                    <a:cubicBezTo>
                      <a:pt x="27" y="1"/>
                      <a:pt x="24" y="2"/>
                      <a:pt x="22" y="4"/>
                    </a:cubicBezTo>
                    <a:cubicBezTo>
                      <a:pt x="0" y="34"/>
                      <a:pt x="255" y="269"/>
                      <a:pt x="624" y="489"/>
                    </a:cubicBezTo>
                    <a:cubicBezTo>
                      <a:pt x="950" y="681"/>
                      <a:pt x="1244" y="790"/>
                      <a:pt x="1319" y="790"/>
                    </a:cubicBezTo>
                    <a:cubicBezTo>
                      <a:pt x="1329" y="790"/>
                      <a:pt x="1336" y="788"/>
                      <a:pt x="1337" y="784"/>
                    </a:cubicBezTo>
                    <a:cubicBezTo>
                      <a:pt x="1353" y="751"/>
                      <a:pt x="1053" y="586"/>
                      <a:pt x="691" y="374"/>
                    </a:cubicBezTo>
                    <a:cubicBezTo>
                      <a:pt x="358" y="176"/>
                      <a:pt x="86" y="1"/>
                      <a:pt x="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33"/>
              <p:cNvSpPr/>
              <p:nvPr/>
            </p:nvSpPr>
            <p:spPr>
              <a:xfrm>
                <a:off x="1545326" y="2048946"/>
                <a:ext cx="15030" cy="20527"/>
              </a:xfrm>
              <a:custGeom>
                <a:rect b="b" l="l" r="r" t="t"/>
                <a:pathLst>
                  <a:path extrusionOk="0" h="1292" w="946">
                    <a:moveTo>
                      <a:pt x="912" y="0"/>
                    </a:moveTo>
                    <a:cubicBezTo>
                      <a:pt x="873" y="0"/>
                      <a:pt x="656" y="265"/>
                      <a:pt x="419" y="607"/>
                    </a:cubicBezTo>
                    <a:cubicBezTo>
                      <a:pt x="173" y="965"/>
                      <a:pt x="1" y="1272"/>
                      <a:pt x="30" y="1291"/>
                    </a:cubicBezTo>
                    <a:cubicBezTo>
                      <a:pt x="31" y="1291"/>
                      <a:pt x="33" y="1291"/>
                      <a:pt x="34" y="1291"/>
                    </a:cubicBezTo>
                    <a:cubicBezTo>
                      <a:pt x="78" y="1291"/>
                      <a:pt x="293" y="1028"/>
                      <a:pt x="531" y="686"/>
                    </a:cubicBezTo>
                    <a:cubicBezTo>
                      <a:pt x="774" y="331"/>
                      <a:pt x="946" y="24"/>
                      <a:pt x="916" y="2"/>
                    </a:cubicBezTo>
                    <a:cubicBezTo>
                      <a:pt x="915" y="1"/>
                      <a:pt x="914" y="0"/>
                      <a:pt x="91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33"/>
              <p:cNvSpPr/>
              <p:nvPr/>
            </p:nvSpPr>
            <p:spPr>
              <a:xfrm>
                <a:off x="1509722" y="2039763"/>
                <a:ext cx="16698" cy="12599"/>
              </a:xfrm>
              <a:custGeom>
                <a:rect b="b" l="l" r="r" t="t"/>
                <a:pathLst>
                  <a:path extrusionOk="0" h="793" w="1051">
                    <a:moveTo>
                      <a:pt x="33" y="0"/>
                    </a:moveTo>
                    <a:cubicBezTo>
                      <a:pt x="28" y="0"/>
                      <a:pt x="25" y="2"/>
                      <a:pt x="23" y="4"/>
                    </a:cubicBezTo>
                    <a:cubicBezTo>
                      <a:pt x="1" y="34"/>
                      <a:pt x="206" y="233"/>
                      <a:pt x="483" y="449"/>
                    </a:cubicBezTo>
                    <a:cubicBezTo>
                      <a:pt x="735" y="647"/>
                      <a:pt x="960" y="792"/>
                      <a:pt x="1014" y="792"/>
                    </a:cubicBezTo>
                    <a:cubicBezTo>
                      <a:pt x="1019" y="792"/>
                      <a:pt x="1022" y="791"/>
                      <a:pt x="1024" y="788"/>
                    </a:cubicBezTo>
                    <a:cubicBezTo>
                      <a:pt x="1050" y="759"/>
                      <a:pt x="845" y="561"/>
                      <a:pt x="568" y="345"/>
                    </a:cubicBezTo>
                    <a:cubicBezTo>
                      <a:pt x="312" y="146"/>
                      <a:pt x="86" y="0"/>
                      <a:pt x="3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33"/>
              <p:cNvSpPr/>
              <p:nvPr/>
            </p:nvSpPr>
            <p:spPr>
              <a:xfrm>
                <a:off x="1491674" y="2002205"/>
                <a:ext cx="16348" cy="11296"/>
              </a:xfrm>
              <a:custGeom>
                <a:rect b="b" l="l" r="r" t="t"/>
                <a:pathLst>
                  <a:path extrusionOk="0" h="711" w="1029">
                    <a:moveTo>
                      <a:pt x="995" y="0"/>
                    </a:moveTo>
                    <a:cubicBezTo>
                      <a:pt x="942" y="0"/>
                      <a:pt x="723" y="127"/>
                      <a:pt x="476" y="303"/>
                    </a:cubicBezTo>
                    <a:cubicBezTo>
                      <a:pt x="203" y="497"/>
                      <a:pt x="1" y="676"/>
                      <a:pt x="23" y="706"/>
                    </a:cubicBezTo>
                    <a:cubicBezTo>
                      <a:pt x="25" y="709"/>
                      <a:pt x="30" y="710"/>
                      <a:pt x="36" y="710"/>
                    </a:cubicBezTo>
                    <a:cubicBezTo>
                      <a:pt x="92" y="710"/>
                      <a:pt x="308" y="587"/>
                      <a:pt x="554" y="411"/>
                    </a:cubicBezTo>
                    <a:cubicBezTo>
                      <a:pt x="826" y="217"/>
                      <a:pt x="1028" y="37"/>
                      <a:pt x="1006" y="4"/>
                    </a:cubicBezTo>
                    <a:cubicBezTo>
                      <a:pt x="1004" y="1"/>
                      <a:pt x="1000" y="0"/>
                      <a:pt x="9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33"/>
              <p:cNvSpPr/>
              <p:nvPr/>
            </p:nvSpPr>
            <p:spPr>
              <a:xfrm>
                <a:off x="1488607" y="1961342"/>
                <a:ext cx="12583" cy="15379"/>
              </a:xfrm>
              <a:custGeom>
                <a:rect b="b" l="l" r="r" t="t"/>
                <a:pathLst>
                  <a:path extrusionOk="0" h="968" w="792">
                    <a:moveTo>
                      <a:pt x="36" y="1"/>
                    </a:moveTo>
                    <a:cubicBezTo>
                      <a:pt x="33" y="1"/>
                      <a:pt x="31" y="1"/>
                      <a:pt x="30" y="2"/>
                    </a:cubicBezTo>
                    <a:cubicBezTo>
                      <a:pt x="0" y="28"/>
                      <a:pt x="142" y="261"/>
                      <a:pt x="340" y="525"/>
                    </a:cubicBezTo>
                    <a:cubicBezTo>
                      <a:pt x="531" y="780"/>
                      <a:pt x="712" y="968"/>
                      <a:pt x="756" y="968"/>
                    </a:cubicBezTo>
                    <a:cubicBezTo>
                      <a:pt x="759" y="968"/>
                      <a:pt x="761" y="967"/>
                      <a:pt x="762" y="966"/>
                    </a:cubicBezTo>
                    <a:cubicBezTo>
                      <a:pt x="792" y="944"/>
                      <a:pt x="650" y="712"/>
                      <a:pt x="448" y="444"/>
                    </a:cubicBezTo>
                    <a:cubicBezTo>
                      <a:pt x="257" y="192"/>
                      <a:pt x="79" y="1"/>
                      <a:pt x="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33"/>
              <p:cNvSpPr/>
              <p:nvPr/>
            </p:nvSpPr>
            <p:spPr>
              <a:xfrm>
                <a:off x="1573637" y="1890087"/>
                <a:ext cx="11232" cy="19033"/>
              </a:xfrm>
              <a:custGeom>
                <a:rect b="b" l="l" r="r" t="t"/>
                <a:pathLst>
                  <a:path extrusionOk="0" h="1198" w="707">
                    <a:moveTo>
                      <a:pt x="669" y="1"/>
                    </a:moveTo>
                    <a:cubicBezTo>
                      <a:pt x="627" y="1"/>
                      <a:pt x="465" y="248"/>
                      <a:pt x="292" y="566"/>
                    </a:cubicBezTo>
                    <a:cubicBezTo>
                      <a:pt x="116" y="898"/>
                      <a:pt x="1" y="1182"/>
                      <a:pt x="30" y="1197"/>
                    </a:cubicBezTo>
                    <a:cubicBezTo>
                      <a:pt x="32" y="1197"/>
                      <a:pt x="33" y="1198"/>
                      <a:pt x="34" y="1198"/>
                    </a:cubicBezTo>
                    <a:cubicBezTo>
                      <a:pt x="76" y="1198"/>
                      <a:pt x="242" y="950"/>
                      <a:pt x="411" y="629"/>
                    </a:cubicBezTo>
                    <a:cubicBezTo>
                      <a:pt x="591" y="300"/>
                      <a:pt x="706" y="17"/>
                      <a:pt x="673" y="2"/>
                    </a:cubicBezTo>
                    <a:cubicBezTo>
                      <a:pt x="672" y="1"/>
                      <a:pt x="671" y="1"/>
                      <a:pt x="6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33"/>
              <p:cNvSpPr/>
              <p:nvPr/>
            </p:nvSpPr>
            <p:spPr>
              <a:xfrm>
                <a:off x="1462075" y="1901017"/>
                <a:ext cx="20606" cy="12440"/>
              </a:xfrm>
              <a:custGeom>
                <a:rect b="b" l="l" r="r" t="t"/>
                <a:pathLst>
                  <a:path extrusionOk="0" h="783" w="1297">
                    <a:moveTo>
                      <a:pt x="30" y="1"/>
                    </a:moveTo>
                    <a:cubicBezTo>
                      <a:pt x="25" y="1"/>
                      <a:pt x="21" y="2"/>
                      <a:pt x="19" y="5"/>
                    </a:cubicBezTo>
                    <a:cubicBezTo>
                      <a:pt x="0" y="38"/>
                      <a:pt x="266" y="236"/>
                      <a:pt x="613" y="450"/>
                    </a:cubicBezTo>
                    <a:cubicBezTo>
                      <a:pt x="927" y="642"/>
                      <a:pt x="1198" y="782"/>
                      <a:pt x="1261" y="782"/>
                    </a:cubicBezTo>
                    <a:cubicBezTo>
                      <a:pt x="1268" y="782"/>
                      <a:pt x="1272" y="781"/>
                      <a:pt x="1274" y="778"/>
                    </a:cubicBezTo>
                    <a:cubicBezTo>
                      <a:pt x="1296" y="748"/>
                      <a:pt x="1027" y="550"/>
                      <a:pt x="684" y="333"/>
                    </a:cubicBezTo>
                    <a:cubicBezTo>
                      <a:pt x="367" y="139"/>
                      <a:pt x="91" y="1"/>
                      <a:pt x="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33"/>
              <p:cNvSpPr/>
              <p:nvPr/>
            </p:nvSpPr>
            <p:spPr>
              <a:xfrm>
                <a:off x="1425105" y="1901065"/>
                <a:ext cx="9691" cy="14664"/>
              </a:xfrm>
              <a:custGeom>
                <a:rect b="b" l="l" r="r" t="t"/>
                <a:pathLst>
                  <a:path extrusionOk="0" h="923" w="610">
                    <a:moveTo>
                      <a:pt x="571" y="1"/>
                    </a:moveTo>
                    <a:cubicBezTo>
                      <a:pt x="532" y="1"/>
                      <a:pt x="389" y="185"/>
                      <a:pt x="247" y="428"/>
                    </a:cubicBezTo>
                    <a:cubicBezTo>
                      <a:pt x="98" y="678"/>
                      <a:pt x="0" y="902"/>
                      <a:pt x="31" y="921"/>
                    </a:cubicBezTo>
                    <a:cubicBezTo>
                      <a:pt x="32" y="922"/>
                      <a:pt x="34" y="922"/>
                      <a:pt x="36" y="922"/>
                    </a:cubicBezTo>
                    <a:cubicBezTo>
                      <a:pt x="77" y="922"/>
                      <a:pt x="220" y="737"/>
                      <a:pt x="363" y="495"/>
                    </a:cubicBezTo>
                    <a:cubicBezTo>
                      <a:pt x="512" y="240"/>
                      <a:pt x="610" y="21"/>
                      <a:pt x="576" y="2"/>
                    </a:cubicBezTo>
                    <a:cubicBezTo>
                      <a:pt x="574" y="1"/>
                      <a:pt x="573" y="1"/>
                      <a:pt x="5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33"/>
              <p:cNvSpPr/>
              <p:nvPr/>
            </p:nvSpPr>
            <p:spPr>
              <a:xfrm>
                <a:off x="1465157" y="2166752"/>
                <a:ext cx="19415" cy="12710"/>
              </a:xfrm>
              <a:custGeom>
                <a:rect b="b" l="l" r="r" t="t"/>
                <a:pathLst>
                  <a:path extrusionOk="0" h="800" w="1222">
                    <a:moveTo>
                      <a:pt x="30" y="1"/>
                    </a:moveTo>
                    <a:cubicBezTo>
                      <a:pt x="25" y="1"/>
                      <a:pt x="21" y="2"/>
                      <a:pt x="20" y="4"/>
                    </a:cubicBezTo>
                    <a:cubicBezTo>
                      <a:pt x="1" y="39"/>
                      <a:pt x="247" y="240"/>
                      <a:pt x="572" y="456"/>
                    </a:cubicBezTo>
                    <a:cubicBezTo>
                      <a:pt x="872" y="658"/>
                      <a:pt x="1132" y="800"/>
                      <a:pt x="1192" y="800"/>
                    </a:cubicBezTo>
                    <a:cubicBezTo>
                      <a:pt x="1198" y="800"/>
                      <a:pt x="1202" y="799"/>
                      <a:pt x="1204" y="796"/>
                    </a:cubicBezTo>
                    <a:cubicBezTo>
                      <a:pt x="1222" y="766"/>
                      <a:pt x="975" y="561"/>
                      <a:pt x="647" y="344"/>
                    </a:cubicBezTo>
                    <a:cubicBezTo>
                      <a:pt x="349" y="146"/>
                      <a:pt x="89" y="1"/>
                      <a:pt x="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33"/>
              <p:cNvSpPr/>
              <p:nvPr/>
            </p:nvSpPr>
            <p:spPr>
              <a:xfrm>
                <a:off x="1606508" y="2164528"/>
                <a:ext cx="15935" cy="16396"/>
              </a:xfrm>
              <a:custGeom>
                <a:rect b="b" l="l" r="r" t="t"/>
                <a:pathLst>
                  <a:path extrusionOk="0" h="1032" w="1003">
                    <a:moveTo>
                      <a:pt x="968" y="1"/>
                    </a:moveTo>
                    <a:cubicBezTo>
                      <a:pt x="919" y="1"/>
                      <a:pt x="700" y="202"/>
                      <a:pt x="453" y="470"/>
                    </a:cubicBezTo>
                    <a:cubicBezTo>
                      <a:pt x="191" y="753"/>
                      <a:pt x="1" y="1003"/>
                      <a:pt x="30" y="1030"/>
                    </a:cubicBezTo>
                    <a:cubicBezTo>
                      <a:pt x="32" y="1031"/>
                      <a:pt x="33" y="1032"/>
                      <a:pt x="36" y="1032"/>
                    </a:cubicBezTo>
                    <a:cubicBezTo>
                      <a:pt x="80" y="1032"/>
                      <a:pt x="305" y="829"/>
                      <a:pt x="554" y="560"/>
                    </a:cubicBezTo>
                    <a:cubicBezTo>
                      <a:pt x="811" y="275"/>
                      <a:pt x="1002" y="25"/>
                      <a:pt x="975" y="3"/>
                    </a:cubicBezTo>
                    <a:cubicBezTo>
                      <a:pt x="973" y="1"/>
                      <a:pt x="971" y="1"/>
                      <a:pt x="9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33"/>
              <p:cNvSpPr/>
              <p:nvPr/>
            </p:nvSpPr>
            <p:spPr>
              <a:xfrm>
                <a:off x="1527818" y="2163495"/>
                <a:ext cx="2621" cy="16507"/>
              </a:xfrm>
              <a:custGeom>
                <a:rect b="b" l="l" r="r" t="t"/>
                <a:pathLst>
                  <a:path extrusionOk="0" h="1039" w="165">
                    <a:moveTo>
                      <a:pt x="41" y="0"/>
                    </a:moveTo>
                    <a:cubicBezTo>
                      <a:pt x="40" y="0"/>
                      <a:pt x="39" y="0"/>
                      <a:pt x="39" y="1"/>
                    </a:cubicBezTo>
                    <a:cubicBezTo>
                      <a:pt x="1" y="8"/>
                      <a:pt x="31" y="239"/>
                      <a:pt x="27" y="520"/>
                    </a:cubicBezTo>
                    <a:cubicBezTo>
                      <a:pt x="31" y="799"/>
                      <a:pt x="1" y="1028"/>
                      <a:pt x="39" y="1039"/>
                    </a:cubicBezTo>
                    <a:cubicBezTo>
                      <a:pt x="39" y="1039"/>
                      <a:pt x="40" y="1039"/>
                      <a:pt x="40" y="1039"/>
                    </a:cubicBezTo>
                    <a:cubicBezTo>
                      <a:pt x="75" y="1039"/>
                      <a:pt x="165" y="814"/>
                      <a:pt x="161" y="520"/>
                    </a:cubicBezTo>
                    <a:cubicBezTo>
                      <a:pt x="165" y="224"/>
                      <a:pt x="76" y="0"/>
                      <a:pt x="4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33"/>
              <p:cNvSpPr/>
              <p:nvPr/>
            </p:nvSpPr>
            <p:spPr>
              <a:xfrm>
                <a:off x="1557797" y="2169167"/>
                <a:ext cx="19589" cy="11693"/>
              </a:xfrm>
              <a:custGeom>
                <a:rect b="b" l="l" r="r" t="t"/>
                <a:pathLst>
                  <a:path extrusionOk="0" h="736" w="1233">
                    <a:moveTo>
                      <a:pt x="33" y="1"/>
                    </a:moveTo>
                    <a:cubicBezTo>
                      <a:pt x="25" y="1"/>
                      <a:pt x="21" y="2"/>
                      <a:pt x="19" y="6"/>
                    </a:cubicBezTo>
                    <a:cubicBezTo>
                      <a:pt x="0" y="35"/>
                      <a:pt x="250" y="226"/>
                      <a:pt x="583" y="424"/>
                    </a:cubicBezTo>
                    <a:cubicBezTo>
                      <a:pt x="878" y="605"/>
                      <a:pt x="1137" y="735"/>
                      <a:pt x="1200" y="735"/>
                    </a:cubicBezTo>
                    <a:cubicBezTo>
                      <a:pt x="1207" y="735"/>
                      <a:pt x="1212" y="734"/>
                      <a:pt x="1214" y="730"/>
                    </a:cubicBezTo>
                    <a:cubicBezTo>
                      <a:pt x="1233" y="697"/>
                      <a:pt x="983" y="510"/>
                      <a:pt x="654" y="308"/>
                    </a:cubicBezTo>
                    <a:cubicBezTo>
                      <a:pt x="355" y="131"/>
                      <a:pt x="96" y="1"/>
                      <a:pt x="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33"/>
              <p:cNvSpPr/>
              <p:nvPr/>
            </p:nvSpPr>
            <p:spPr>
              <a:xfrm>
                <a:off x="1428664" y="2184419"/>
                <a:ext cx="242840" cy="10518"/>
              </a:xfrm>
              <a:custGeom>
                <a:rect b="b" l="l" r="r" t="t"/>
                <a:pathLst>
                  <a:path extrusionOk="0" h="662" w="15285">
                    <a:moveTo>
                      <a:pt x="6391" y="1"/>
                    </a:moveTo>
                    <a:cubicBezTo>
                      <a:pt x="4779" y="1"/>
                      <a:pt x="3339" y="59"/>
                      <a:pt x="2238" y="121"/>
                    </a:cubicBezTo>
                    <a:cubicBezTo>
                      <a:pt x="1543" y="159"/>
                      <a:pt x="986" y="199"/>
                      <a:pt x="598" y="234"/>
                    </a:cubicBezTo>
                    <a:cubicBezTo>
                      <a:pt x="419" y="249"/>
                      <a:pt x="269" y="263"/>
                      <a:pt x="153" y="275"/>
                    </a:cubicBezTo>
                    <a:cubicBezTo>
                      <a:pt x="53" y="286"/>
                      <a:pt x="0" y="294"/>
                      <a:pt x="0" y="297"/>
                    </a:cubicBezTo>
                    <a:cubicBezTo>
                      <a:pt x="0" y="301"/>
                      <a:pt x="20" y="303"/>
                      <a:pt x="56" y="303"/>
                    </a:cubicBezTo>
                    <a:cubicBezTo>
                      <a:pt x="81" y="303"/>
                      <a:pt x="115" y="302"/>
                      <a:pt x="157" y="301"/>
                    </a:cubicBezTo>
                    <a:cubicBezTo>
                      <a:pt x="274" y="297"/>
                      <a:pt x="422" y="294"/>
                      <a:pt x="602" y="286"/>
                    </a:cubicBezTo>
                    <a:cubicBezTo>
                      <a:pt x="1009" y="267"/>
                      <a:pt x="1562" y="244"/>
                      <a:pt x="2241" y="215"/>
                    </a:cubicBezTo>
                    <a:cubicBezTo>
                      <a:pt x="3300" y="175"/>
                      <a:pt x="4666" y="135"/>
                      <a:pt x="6193" y="135"/>
                    </a:cubicBezTo>
                    <a:cubicBezTo>
                      <a:pt x="6665" y="135"/>
                      <a:pt x="7152" y="139"/>
                      <a:pt x="7650" y="147"/>
                    </a:cubicBezTo>
                    <a:cubicBezTo>
                      <a:pt x="9764" y="185"/>
                      <a:pt x="11669" y="353"/>
                      <a:pt x="13051" y="473"/>
                    </a:cubicBezTo>
                    <a:cubicBezTo>
                      <a:pt x="13727" y="536"/>
                      <a:pt x="14280" y="585"/>
                      <a:pt x="14684" y="622"/>
                    </a:cubicBezTo>
                    <a:cubicBezTo>
                      <a:pt x="14867" y="633"/>
                      <a:pt x="15012" y="644"/>
                      <a:pt x="15127" y="656"/>
                    </a:cubicBezTo>
                    <a:cubicBezTo>
                      <a:pt x="15189" y="660"/>
                      <a:pt x="15232" y="662"/>
                      <a:pt x="15257" y="662"/>
                    </a:cubicBezTo>
                    <a:cubicBezTo>
                      <a:pt x="15275" y="662"/>
                      <a:pt x="15284" y="661"/>
                      <a:pt x="15284" y="659"/>
                    </a:cubicBezTo>
                    <a:cubicBezTo>
                      <a:pt x="15284" y="652"/>
                      <a:pt x="15232" y="644"/>
                      <a:pt x="15132" y="630"/>
                    </a:cubicBezTo>
                    <a:cubicBezTo>
                      <a:pt x="15015" y="611"/>
                      <a:pt x="14870" y="592"/>
                      <a:pt x="14691" y="566"/>
                    </a:cubicBezTo>
                    <a:cubicBezTo>
                      <a:pt x="14306" y="518"/>
                      <a:pt x="13750" y="454"/>
                      <a:pt x="13058" y="379"/>
                    </a:cubicBezTo>
                    <a:cubicBezTo>
                      <a:pt x="11681" y="234"/>
                      <a:pt x="9771" y="51"/>
                      <a:pt x="7654" y="13"/>
                    </a:cubicBezTo>
                    <a:cubicBezTo>
                      <a:pt x="7224" y="5"/>
                      <a:pt x="6802" y="1"/>
                      <a:pt x="639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33"/>
              <p:cNvSpPr/>
              <p:nvPr/>
            </p:nvSpPr>
            <p:spPr>
              <a:xfrm>
                <a:off x="1596785" y="1945105"/>
                <a:ext cx="41371" cy="130166"/>
              </a:xfrm>
              <a:custGeom>
                <a:rect b="b" l="l" r="r" t="t"/>
                <a:pathLst>
                  <a:path extrusionOk="0" h="8193" w="2604">
                    <a:moveTo>
                      <a:pt x="0" y="1"/>
                    </a:moveTo>
                    <a:lnTo>
                      <a:pt x="8" y="54"/>
                    </a:lnTo>
                    <a:cubicBezTo>
                      <a:pt x="23" y="106"/>
                      <a:pt x="49" y="199"/>
                      <a:pt x="94" y="326"/>
                    </a:cubicBezTo>
                    <a:cubicBezTo>
                      <a:pt x="168" y="557"/>
                      <a:pt x="269" y="852"/>
                      <a:pt x="385" y="1200"/>
                    </a:cubicBezTo>
                    <a:cubicBezTo>
                      <a:pt x="632" y="1936"/>
                      <a:pt x="971" y="2955"/>
                      <a:pt x="1330" y="4084"/>
                    </a:cubicBezTo>
                    <a:cubicBezTo>
                      <a:pt x="1688" y="5215"/>
                      <a:pt x="1999" y="6243"/>
                      <a:pt x="2219" y="6989"/>
                    </a:cubicBezTo>
                    <a:cubicBezTo>
                      <a:pt x="2323" y="7341"/>
                      <a:pt x="2413" y="7636"/>
                      <a:pt x="2480" y="7871"/>
                    </a:cubicBezTo>
                    <a:cubicBezTo>
                      <a:pt x="2547" y="8077"/>
                      <a:pt x="2585" y="8192"/>
                      <a:pt x="2596" y="8192"/>
                    </a:cubicBezTo>
                    <a:cubicBezTo>
                      <a:pt x="2604" y="8189"/>
                      <a:pt x="2581" y="8069"/>
                      <a:pt x="2533" y="7856"/>
                    </a:cubicBezTo>
                    <a:cubicBezTo>
                      <a:pt x="2499" y="7699"/>
                      <a:pt x="2447" y="7494"/>
                      <a:pt x="2383" y="724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33"/>
              <p:cNvSpPr/>
              <p:nvPr/>
            </p:nvSpPr>
            <p:spPr>
              <a:xfrm>
                <a:off x="1635408" y="2062673"/>
                <a:ext cx="4591" cy="14489"/>
              </a:xfrm>
              <a:custGeom>
                <a:rect b="b" l="l" r="r" t="t"/>
                <a:pathLst>
                  <a:path extrusionOk="0" h="912" w="289">
                    <a:moveTo>
                      <a:pt x="1" y="1"/>
                    </a:moveTo>
                    <a:lnTo>
                      <a:pt x="251" y="912"/>
                    </a:lnTo>
                    <a:cubicBezTo>
                      <a:pt x="266" y="897"/>
                      <a:pt x="277" y="882"/>
                      <a:pt x="288" y="86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33"/>
              <p:cNvSpPr/>
              <p:nvPr/>
            </p:nvSpPr>
            <p:spPr>
              <a:xfrm>
                <a:off x="1596896" y="1945947"/>
                <a:ext cx="42499" cy="136204"/>
              </a:xfrm>
              <a:custGeom>
                <a:rect b="b" l="l" r="r" t="t"/>
                <a:pathLst>
                  <a:path extrusionOk="0" h="8573" w="2675">
                    <a:moveTo>
                      <a:pt x="1" y="1"/>
                    </a:moveTo>
                    <a:lnTo>
                      <a:pt x="1293" y="8572"/>
                    </a:lnTo>
                    <a:cubicBezTo>
                      <a:pt x="1293" y="8572"/>
                      <a:pt x="2383" y="8562"/>
                      <a:pt x="2675" y="8259"/>
                    </a:cubicBezTo>
                    <a:lnTo>
                      <a:pt x="2425" y="7348"/>
                    </a:lnTo>
                    <a:lnTo>
                      <a:pt x="2376" y="7191"/>
                    </a:lnTo>
                    <a:lnTo>
                      <a:pt x="2376" y="7191"/>
                    </a:lnTo>
                    <a:cubicBezTo>
                      <a:pt x="2440" y="7441"/>
                      <a:pt x="2492" y="7646"/>
                      <a:pt x="2526" y="7803"/>
                    </a:cubicBezTo>
                    <a:cubicBezTo>
                      <a:pt x="2574" y="8016"/>
                      <a:pt x="2597" y="8136"/>
                      <a:pt x="2589" y="8139"/>
                    </a:cubicBezTo>
                    <a:cubicBezTo>
                      <a:pt x="2578" y="8139"/>
                      <a:pt x="2540" y="8024"/>
                      <a:pt x="2473" y="7818"/>
                    </a:cubicBezTo>
                    <a:cubicBezTo>
                      <a:pt x="2406" y="7583"/>
                      <a:pt x="2316" y="7288"/>
                      <a:pt x="2212" y="6936"/>
                    </a:cubicBezTo>
                    <a:cubicBezTo>
                      <a:pt x="1992" y="6190"/>
                      <a:pt x="1681" y="5162"/>
                      <a:pt x="1323" y="4031"/>
                    </a:cubicBezTo>
                    <a:cubicBezTo>
                      <a:pt x="964" y="2902"/>
                      <a:pt x="625" y="1883"/>
                      <a:pt x="378" y="1147"/>
                    </a:cubicBezTo>
                    <a:cubicBezTo>
                      <a:pt x="262" y="799"/>
                      <a:pt x="161" y="504"/>
                      <a:pt x="87" y="273"/>
                    </a:cubicBezTo>
                    <a:cubicBezTo>
                      <a:pt x="42" y="146"/>
                      <a:pt x="16" y="53"/>
                      <a:pt x="1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33"/>
              <p:cNvSpPr/>
              <p:nvPr/>
            </p:nvSpPr>
            <p:spPr>
              <a:xfrm>
                <a:off x="1273300" y="2185213"/>
                <a:ext cx="401398" cy="483536"/>
              </a:xfrm>
              <a:custGeom>
                <a:rect b="b" l="l" r="r" t="t"/>
                <a:pathLst>
                  <a:path extrusionOk="0" h="30435" w="25265">
                    <a:moveTo>
                      <a:pt x="15504" y="1"/>
                    </a:moveTo>
                    <a:cubicBezTo>
                      <a:pt x="14579" y="1"/>
                      <a:pt x="13673" y="26"/>
                      <a:pt x="12831" y="87"/>
                    </a:cubicBezTo>
                    <a:cubicBezTo>
                      <a:pt x="9779" y="322"/>
                      <a:pt x="8110" y="109"/>
                      <a:pt x="4756" y="426"/>
                    </a:cubicBezTo>
                    <a:cubicBezTo>
                      <a:pt x="2411" y="737"/>
                      <a:pt x="644" y="2704"/>
                      <a:pt x="587" y="5069"/>
                    </a:cubicBezTo>
                    <a:lnTo>
                      <a:pt x="1" y="30434"/>
                    </a:lnTo>
                    <a:lnTo>
                      <a:pt x="6171" y="30434"/>
                    </a:lnTo>
                    <a:lnTo>
                      <a:pt x="7146" y="7691"/>
                    </a:lnTo>
                    <a:lnTo>
                      <a:pt x="8965" y="7922"/>
                    </a:lnTo>
                    <a:cubicBezTo>
                      <a:pt x="8730" y="16438"/>
                      <a:pt x="9619" y="30434"/>
                      <a:pt x="9619" y="30434"/>
                    </a:cubicBezTo>
                    <a:lnTo>
                      <a:pt x="16469" y="30102"/>
                    </a:lnTo>
                    <a:lnTo>
                      <a:pt x="16081" y="8255"/>
                    </a:lnTo>
                    <a:lnTo>
                      <a:pt x="16081" y="8255"/>
                    </a:lnTo>
                    <a:cubicBezTo>
                      <a:pt x="16081" y="8255"/>
                      <a:pt x="16241" y="8266"/>
                      <a:pt x="16518" y="8266"/>
                    </a:cubicBezTo>
                    <a:cubicBezTo>
                      <a:pt x="18344" y="8266"/>
                      <a:pt x="25265" y="7793"/>
                      <a:pt x="25063" y="609"/>
                    </a:cubicBezTo>
                    <a:cubicBezTo>
                      <a:pt x="25063" y="609"/>
                      <a:pt x="20053" y="1"/>
                      <a:pt x="155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33"/>
              <p:cNvSpPr/>
              <p:nvPr/>
            </p:nvSpPr>
            <p:spPr>
              <a:xfrm>
                <a:off x="1414842" y="2185467"/>
                <a:ext cx="91687" cy="130913"/>
              </a:xfrm>
              <a:custGeom>
                <a:rect b="b" l="l" r="r" t="t"/>
                <a:pathLst>
                  <a:path extrusionOk="0" h="8240" w="5771">
                    <a:moveTo>
                      <a:pt x="5736" y="0"/>
                    </a:moveTo>
                    <a:cubicBezTo>
                      <a:pt x="5716" y="0"/>
                      <a:pt x="5685" y="1"/>
                      <a:pt x="5644" y="3"/>
                    </a:cubicBezTo>
                    <a:cubicBezTo>
                      <a:pt x="5566" y="7"/>
                      <a:pt x="5446" y="14"/>
                      <a:pt x="5297" y="29"/>
                    </a:cubicBezTo>
                    <a:cubicBezTo>
                      <a:pt x="4990" y="59"/>
                      <a:pt x="4554" y="111"/>
                      <a:pt x="4016" y="197"/>
                    </a:cubicBezTo>
                    <a:cubicBezTo>
                      <a:pt x="3481" y="295"/>
                      <a:pt x="2824" y="362"/>
                      <a:pt x="2152" y="664"/>
                    </a:cubicBezTo>
                    <a:cubicBezTo>
                      <a:pt x="1816" y="810"/>
                      <a:pt x="1483" y="1007"/>
                      <a:pt x="1180" y="1273"/>
                    </a:cubicBezTo>
                    <a:cubicBezTo>
                      <a:pt x="882" y="1538"/>
                      <a:pt x="624" y="1874"/>
                      <a:pt x="441" y="2255"/>
                    </a:cubicBezTo>
                    <a:cubicBezTo>
                      <a:pt x="75" y="3024"/>
                      <a:pt x="1" y="3846"/>
                      <a:pt x="1" y="4567"/>
                    </a:cubicBezTo>
                    <a:cubicBezTo>
                      <a:pt x="19" y="5281"/>
                      <a:pt x="34" y="5927"/>
                      <a:pt x="49" y="6480"/>
                    </a:cubicBezTo>
                    <a:cubicBezTo>
                      <a:pt x="60" y="7022"/>
                      <a:pt x="53" y="7462"/>
                      <a:pt x="49" y="7768"/>
                    </a:cubicBezTo>
                    <a:cubicBezTo>
                      <a:pt x="45" y="8071"/>
                      <a:pt x="41" y="8239"/>
                      <a:pt x="53" y="8239"/>
                    </a:cubicBezTo>
                    <a:cubicBezTo>
                      <a:pt x="53" y="8239"/>
                      <a:pt x="53" y="8239"/>
                      <a:pt x="53" y="8239"/>
                    </a:cubicBezTo>
                    <a:cubicBezTo>
                      <a:pt x="57" y="8239"/>
                      <a:pt x="64" y="8195"/>
                      <a:pt x="71" y="8120"/>
                    </a:cubicBezTo>
                    <a:cubicBezTo>
                      <a:pt x="79" y="8041"/>
                      <a:pt x="90" y="7922"/>
                      <a:pt x="101" y="7768"/>
                    </a:cubicBezTo>
                    <a:cubicBezTo>
                      <a:pt x="120" y="7466"/>
                      <a:pt x="142" y="7025"/>
                      <a:pt x="146" y="6480"/>
                    </a:cubicBezTo>
                    <a:cubicBezTo>
                      <a:pt x="153" y="5934"/>
                      <a:pt x="131" y="5284"/>
                      <a:pt x="123" y="4567"/>
                    </a:cubicBezTo>
                    <a:cubicBezTo>
                      <a:pt x="131" y="3858"/>
                      <a:pt x="209" y="3055"/>
                      <a:pt x="564" y="2315"/>
                    </a:cubicBezTo>
                    <a:cubicBezTo>
                      <a:pt x="740" y="1949"/>
                      <a:pt x="987" y="1628"/>
                      <a:pt x="1270" y="1371"/>
                    </a:cubicBezTo>
                    <a:cubicBezTo>
                      <a:pt x="1558" y="1116"/>
                      <a:pt x="1879" y="922"/>
                      <a:pt x="2200" y="776"/>
                    </a:cubicBezTo>
                    <a:cubicBezTo>
                      <a:pt x="2847" y="481"/>
                      <a:pt x="3500" y="399"/>
                      <a:pt x="4030" y="290"/>
                    </a:cubicBezTo>
                    <a:cubicBezTo>
                      <a:pt x="4564" y="194"/>
                      <a:pt x="5002" y="126"/>
                      <a:pt x="5300" y="81"/>
                    </a:cubicBezTo>
                    <a:cubicBezTo>
                      <a:pt x="5603" y="37"/>
                      <a:pt x="5771" y="11"/>
                      <a:pt x="5767" y="3"/>
                    </a:cubicBezTo>
                    <a:cubicBezTo>
                      <a:pt x="5767" y="1"/>
                      <a:pt x="5757" y="0"/>
                      <a:pt x="57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33"/>
              <p:cNvSpPr/>
              <p:nvPr/>
            </p:nvSpPr>
            <p:spPr>
              <a:xfrm>
                <a:off x="1377522" y="2282111"/>
                <a:ext cx="9914" cy="25309"/>
              </a:xfrm>
              <a:custGeom>
                <a:rect b="b" l="l" r="r" t="t"/>
                <a:pathLst>
                  <a:path extrusionOk="0" h="1593" w="624">
                    <a:moveTo>
                      <a:pt x="42" y="1"/>
                    </a:moveTo>
                    <a:cubicBezTo>
                      <a:pt x="42" y="1"/>
                      <a:pt x="41" y="1"/>
                      <a:pt x="41" y="1"/>
                    </a:cubicBezTo>
                    <a:cubicBezTo>
                      <a:pt x="0" y="8"/>
                      <a:pt x="71" y="393"/>
                      <a:pt x="250" y="823"/>
                    </a:cubicBezTo>
                    <a:cubicBezTo>
                      <a:pt x="428" y="1248"/>
                      <a:pt x="550" y="1592"/>
                      <a:pt x="585" y="1592"/>
                    </a:cubicBezTo>
                    <a:cubicBezTo>
                      <a:pt x="586" y="1592"/>
                      <a:pt x="586" y="1592"/>
                      <a:pt x="586" y="1592"/>
                    </a:cubicBezTo>
                    <a:cubicBezTo>
                      <a:pt x="624" y="1585"/>
                      <a:pt x="557" y="1204"/>
                      <a:pt x="377" y="774"/>
                    </a:cubicBezTo>
                    <a:cubicBezTo>
                      <a:pt x="199" y="346"/>
                      <a:pt x="76" y="1"/>
                      <a:pt x="4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33"/>
              <p:cNvSpPr/>
              <p:nvPr/>
            </p:nvSpPr>
            <p:spPr>
              <a:xfrm>
                <a:off x="1385402" y="2274104"/>
                <a:ext cx="4051" cy="33316"/>
              </a:xfrm>
              <a:custGeom>
                <a:rect b="b" l="l" r="r" t="t"/>
                <a:pathLst>
                  <a:path extrusionOk="0" h="2097" w="255">
                    <a:moveTo>
                      <a:pt x="46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1" y="5"/>
                      <a:pt x="56" y="475"/>
                      <a:pt x="90" y="1050"/>
                    </a:cubicBezTo>
                    <a:cubicBezTo>
                      <a:pt x="120" y="1625"/>
                      <a:pt x="49" y="2089"/>
                      <a:pt x="90" y="2096"/>
                    </a:cubicBezTo>
                    <a:cubicBezTo>
                      <a:pt x="91" y="2096"/>
                      <a:pt x="91" y="2096"/>
                      <a:pt x="91" y="2096"/>
                    </a:cubicBezTo>
                    <a:cubicBezTo>
                      <a:pt x="122" y="2096"/>
                      <a:pt x="254" y="1632"/>
                      <a:pt x="225" y="1043"/>
                    </a:cubicBezTo>
                    <a:cubicBezTo>
                      <a:pt x="191" y="459"/>
                      <a:pt x="76" y="0"/>
                      <a:pt x="4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33"/>
              <p:cNvSpPr/>
              <p:nvPr/>
            </p:nvSpPr>
            <p:spPr>
              <a:xfrm>
                <a:off x="1520811" y="2281698"/>
                <a:ext cx="8516" cy="34682"/>
              </a:xfrm>
              <a:custGeom>
                <a:rect b="b" l="l" r="r" t="t"/>
                <a:pathLst>
                  <a:path extrusionOk="0" h="2183" w="536">
                    <a:moveTo>
                      <a:pt x="36" y="1"/>
                    </a:moveTo>
                    <a:cubicBezTo>
                      <a:pt x="36" y="1"/>
                      <a:pt x="35" y="1"/>
                      <a:pt x="35" y="1"/>
                    </a:cubicBezTo>
                    <a:cubicBezTo>
                      <a:pt x="1" y="8"/>
                      <a:pt x="91" y="498"/>
                      <a:pt x="199" y="1103"/>
                    </a:cubicBezTo>
                    <a:cubicBezTo>
                      <a:pt x="310" y="1704"/>
                      <a:pt x="461" y="2182"/>
                      <a:pt x="501" y="2182"/>
                    </a:cubicBezTo>
                    <a:cubicBezTo>
                      <a:pt x="501" y="2182"/>
                      <a:pt x="502" y="2182"/>
                      <a:pt x="502" y="2182"/>
                    </a:cubicBezTo>
                    <a:cubicBezTo>
                      <a:pt x="535" y="2175"/>
                      <a:pt x="442" y="1685"/>
                      <a:pt x="334" y="1080"/>
                    </a:cubicBezTo>
                    <a:cubicBezTo>
                      <a:pt x="226" y="479"/>
                      <a:pt x="75" y="1"/>
                      <a:pt x="3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33"/>
              <p:cNvSpPr/>
              <p:nvPr/>
            </p:nvSpPr>
            <p:spPr>
              <a:xfrm>
                <a:off x="1528644" y="2281650"/>
                <a:ext cx="4417" cy="34730"/>
              </a:xfrm>
              <a:custGeom>
                <a:rect b="b" l="l" r="r" t="t"/>
                <a:pathLst>
                  <a:path extrusionOk="0" h="2186" w="278">
                    <a:moveTo>
                      <a:pt x="159" y="0"/>
                    </a:moveTo>
                    <a:cubicBezTo>
                      <a:pt x="158" y="0"/>
                      <a:pt x="158" y="0"/>
                      <a:pt x="158" y="0"/>
                    </a:cubicBezTo>
                    <a:cubicBezTo>
                      <a:pt x="121" y="4"/>
                      <a:pt x="144" y="493"/>
                      <a:pt x="109" y="1094"/>
                    </a:cubicBezTo>
                    <a:cubicBezTo>
                      <a:pt x="76" y="1696"/>
                      <a:pt x="1" y="2178"/>
                      <a:pt x="39" y="2185"/>
                    </a:cubicBezTo>
                    <a:cubicBezTo>
                      <a:pt x="39" y="2185"/>
                      <a:pt x="39" y="2185"/>
                      <a:pt x="40" y="2185"/>
                    </a:cubicBezTo>
                    <a:cubicBezTo>
                      <a:pt x="75" y="2185"/>
                      <a:pt x="211" y="1707"/>
                      <a:pt x="244" y="1102"/>
                    </a:cubicBezTo>
                    <a:cubicBezTo>
                      <a:pt x="278" y="490"/>
                      <a:pt x="193" y="0"/>
                      <a:pt x="15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33"/>
              <p:cNvSpPr/>
              <p:nvPr/>
            </p:nvSpPr>
            <p:spPr>
              <a:xfrm>
                <a:off x="1272887" y="2644108"/>
                <a:ext cx="95913" cy="2145"/>
              </a:xfrm>
              <a:custGeom>
                <a:rect b="b" l="l" r="r" t="t"/>
                <a:pathLst>
                  <a:path extrusionOk="0" h="135" w="6037">
                    <a:moveTo>
                      <a:pt x="3019" y="0"/>
                    </a:moveTo>
                    <a:cubicBezTo>
                      <a:pt x="1353" y="0"/>
                      <a:pt x="1" y="30"/>
                      <a:pt x="1" y="68"/>
                    </a:cubicBezTo>
                    <a:cubicBezTo>
                      <a:pt x="1" y="104"/>
                      <a:pt x="1353" y="135"/>
                      <a:pt x="3019" y="135"/>
                    </a:cubicBezTo>
                    <a:cubicBezTo>
                      <a:pt x="4685" y="135"/>
                      <a:pt x="6037" y="104"/>
                      <a:pt x="6037" y="68"/>
                    </a:cubicBezTo>
                    <a:cubicBezTo>
                      <a:pt x="6037" y="30"/>
                      <a:pt x="4685" y="0"/>
                      <a:pt x="30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33"/>
              <p:cNvSpPr/>
              <p:nvPr/>
            </p:nvSpPr>
            <p:spPr>
              <a:xfrm>
                <a:off x="1424517" y="2642328"/>
                <a:ext cx="109131" cy="2145"/>
              </a:xfrm>
              <a:custGeom>
                <a:rect b="b" l="l" r="r" t="t"/>
                <a:pathLst>
                  <a:path extrusionOk="0" h="135" w="6869">
                    <a:moveTo>
                      <a:pt x="3436" y="0"/>
                    </a:moveTo>
                    <a:cubicBezTo>
                      <a:pt x="1539" y="0"/>
                      <a:pt x="0" y="30"/>
                      <a:pt x="0" y="68"/>
                    </a:cubicBezTo>
                    <a:cubicBezTo>
                      <a:pt x="0" y="104"/>
                      <a:pt x="1539" y="135"/>
                      <a:pt x="3436" y="135"/>
                    </a:cubicBezTo>
                    <a:cubicBezTo>
                      <a:pt x="5330" y="135"/>
                      <a:pt x="6869" y="104"/>
                      <a:pt x="6869" y="68"/>
                    </a:cubicBezTo>
                    <a:cubicBezTo>
                      <a:pt x="6869" y="30"/>
                      <a:pt x="5330" y="0"/>
                      <a:pt x="34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33"/>
              <p:cNvSpPr/>
              <p:nvPr/>
            </p:nvSpPr>
            <p:spPr>
              <a:xfrm>
                <a:off x="1489672" y="2254228"/>
                <a:ext cx="168836" cy="387337"/>
              </a:xfrm>
              <a:custGeom>
                <a:rect b="b" l="l" r="r" t="t"/>
                <a:pathLst>
                  <a:path extrusionOk="0" h="24380" w="10627">
                    <a:moveTo>
                      <a:pt x="3164" y="1"/>
                    </a:moveTo>
                    <a:cubicBezTo>
                      <a:pt x="2716" y="8"/>
                      <a:pt x="2242" y="34"/>
                      <a:pt x="1767" y="153"/>
                    </a:cubicBezTo>
                    <a:cubicBezTo>
                      <a:pt x="1300" y="273"/>
                      <a:pt x="818" y="516"/>
                      <a:pt x="501" y="938"/>
                    </a:cubicBezTo>
                    <a:cubicBezTo>
                      <a:pt x="172" y="1356"/>
                      <a:pt x="52" y="1901"/>
                      <a:pt x="26" y="2432"/>
                    </a:cubicBezTo>
                    <a:cubicBezTo>
                      <a:pt x="0" y="2970"/>
                      <a:pt x="56" y="3511"/>
                      <a:pt x="75" y="4057"/>
                    </a:cubicBezTo>
                    <a:cubicBezTo>
                      <a:pt x="104" y="5159"/>
                      <a:pt x="135" y="6298"/>
                      <a:pt x="164" y="7467"/>
                    </a:cubicBezTo>
                    <a:cubicBezTo>
                      <a:pt x="295" y="12136"/>
                      <a:pt x="418" y="16364"/>
                      <a:pt x="482" y="19426"/>
                    </a:cubicBezTo>
                    <a:cubicBezTo>
                      <a:pt x="512" y="20950"/>
                      <a:pt x="535" y="22187"/>
                      <a:pt x="553" y="23050"/>
                    </a:cubicBezTo>
                    <a:cubicBezTo>
                      <a:pt x="561" y="23472"/>
                      <a:pt x="564" y="23805"/>
                      <a:pt x="571" y="24036"/>
                    </a:cubicBezTo>
                    <a:cubicBezTo>
                      <a:pt x="575" y="24144"/>
                      <a:pt x="575" y="24230"/>
                      <a:pt x="580" y="24294"/>
                    </a:cubicBezTo>
                    <a:cubicBezTo>
                      <a:pt x="580" y="24350"/>
                      <a:pt x="583" y="24379"/>
                      <a:pt x="587" y="24379"/>
                    </a:cubicBezTo>
                    <a:cubicBezTo>
                      <a:pt x="587" y="24379"/>
                      <a:pt x="590" y="24350"/>
                      <a:pt x="590" y="24294"/>
                    </a:cubicBezTo>
                    <a:cubicBezTo>
                      <a:pt x="594" y="24230"/>
                      <a:pt x="594" y="24144"/>
                      <a:pt x="597" y="24036"/>
                    </a:cubicBezTo>
                    <a:cubicBezTo>
                      <a:pt x="597" y="23805"/>
                      <a:pt x="602" y="23472"/>
                      <a:pt x="606" y="23050"/>
                    </a:cubicBezTo>
                    <a:cubicBezTo>
                      <a:pt x="606" y="22195"/>
                      <a:pt x="597" y="20955"/>
                      <a:pt x="580" y="19426"/>
                    </a:cubicBezTo>
                    <a:cubicBezTo>
                      <a:pt x="538" y="16364"/>
                      <a:pt x="430" y="12132"/>
                      <a:pt x="299" y="7464"/>
                    </a:cubicBezTo>
                    <a:cubicBezTo>
                      <a:pt x="269" y="6294"/>
                      <a:pt x="235" y="5155"/>
                      <a:pt x="206" y="4053"/>
                    </a:cubicBezTo>
                    <a:cubicBezTo>
                      <a:pt x="187" y="3500"/>
                      <a:pt x="131" y="2963"/>
                      <a:pt x="157" y="2439"/>
                    </a:cubicBezTo>
                    <a:cubicBezTo>
                      <a:pt x="180" y="1920"/>
                      <a:pt x="295" y="1405"/>
                      <a:pt x="597" y="1013"/>
                    </a:cubicBezTo>
                    <a:cubicBezTo>
                      <a:pt x="897" y="620"/>
                      <a:pt x="1345" y="389"/>
                      <a:pt x="1800" y="270"/>
                    </a:cubicBezTo>
                    <a:cubicBezTo>
                      <a:pt x="2256" y="150"/>
                      <a:pt x="2719" y="124"/>
                      <a:pt x="3168" y="113"/>
                    </a:cubicBezTo>
                    <a:cubicBezTo>
                      <a:pt x="4068" y="108"/>
                      <a:pt x="4905" y="105"/>
                      <a:pt x="5670" y="105"/>
                    </a:cubicBezTo>
                    <a:cubicBezTo>
                      <a:pt x="7194" y="98"/>
                      <a:pt x="8430" y="90"/>
                      <a:pt x="9297" y="86"/>
                    </a:cubicBezTo>
                    <a:cubicBezTo>
                      <a:pt x="9719" y="82"/>
                      <a:pt x="10048" y="75"/>
                      <a:pt x="10283" y="75"/>
                    </a:cubicBezTo>
                    <a:cubicBezTo>
                      <a:pt x="10391" y="72"/>
                      <a:pt x="10473" y="68"/>
                      <a:pt x="10541" y="68"/>
                    </a:cubicBezTo>
                    <a:cubicBezTo>
                      <a:pt x="10597" y="64"/>
                      <a:pt x="10627" y="64"/>
                      <a:pt x="10627" y="60"/>
                    </a:cubicBezTo>
                    <a:cubicBezTo>
                      <a:pt x="10627" y="60"/>
                      <a:pt x="10597" y="56"/>
                      <a:pt x="10541" y="53"/>
                    </a:cubicBezTo>
                    <a:cubicBezTo>
                      <a:pt x="10473" y="53"/>
                      <a:pt x="10391" y="49"/>
                      <a:pt x="10283" y="46"/>
                    </a:cubicBezTo>
                    <a:cubicBezTo>
                      <a:pt x="10048" y="46"/>
                      <a:pt x="9719" y="38"/>
                      <a:pt x="9297" y="34"/>
                    </a:cubicBezTo>
                    <a:cubicBezTo>
                      <a:pt x="8430" y="27"/>
                      <a:pt x="7194" y="19"/>
                      <a:pt x="5670" y="8"/>
                    </a:cubicBezTo>
                    <a:cubicBezTo>
                      <a:pt x="4905" y="4"/>
                      <a:pt x="4064" y="4"/>
                      <a:pt x="316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3"/>
              <p:cNvSpPr/>
              <p:nvPr/>
            </p:nvSpPr>
            <p:spPr>
              <a:xfrm>
                <a:off x="1404086" y="2309596"/>
                <a:ext cx="11487" cy="1430"/>
              </a:xfrm>
              <a:custGeom>
                <a:rect b="b" l="l" r="r" t="t"/>
                <a:pathLst>
                  <a:path extrusionOk="0" h="90" w="723">
                    <a:moveTo>
                      <a:pt x="1" y="0"/>
                    </a:moveTo>
                    <a:lnTo>
                      <a:pt x="1" y="0"/>
                    </a:lnTo>
                    <a:lnTo>
                      <a:pt x="722" y="90"/>
                    </a:lnTo>
                    <a:lnTo>
                      <a:pt x="722" y="90"/>
                    </a:lnTo>
                    <a:close/>
                  </a:path>
                </a:pathLst>
              </a:custGeom>
              <a:solidFill>
                <a:srgbClr val="3748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3"/>
              <p:cNvSpPr/>
              <p:nvPr/>
            </p:nvSpPr>
            <p:spPr>
              <a:xfrm>
                <a:off x="1400527" y="2235116"/>
                <a:ext cx="17826" cy="75910"/>
              </a:xfrm>
              <a:custGeom>
                <a:rect b="b" l="l" r="r" t="t"/>
                <a:pathLst>
                  <a:path extrusionOk="0" h="4778" w="1122">
                    <a:moveTo>
                      <a:pt x="1121" y="280"/>
                    </a:moveTo>
                    <a:lnTo>
                      <a:pt x="1121" y="280"/>
                    </a:lnTo>
                    <a:cubicBezTo>
                      <a:pt x="1050" y="677"/>
                      <a:pt x="1028" y="1073"/>
                      <a:pt x="1024" y="1442"/>
                    </a:cubicBezTo>
                    <a:cubicBezTo>
                      <a:pt x="1028" y="1809"/>
                      <a:pt x="1036" y="2156"/>
                      <a:pt x="1043" y="2481"/>
                    </a:cubicBezTo>
                    <a:lnTo>
                      <a:pt x="1121" y="280"/>
                    </a:lnTo>
                    <a:close/>
                    <a:moveTo>
                      <a:pt x="1043" y="1"/>
                    </a:moveTo>
                    <a:cubicBezTo>
                      <a:pt x="1" y="1782"/>
                      <a:pt x="225" y="4677"/>
                      <a:pt x="225" y="4688"/>
                    </a:cubicBezTo>
                    <a:lnTo>
                      <a:pt x="946" y="4778"/>
                    </a:lnTo>
                    <a:cubicBezTo>
                      <a:pt x="946" y="4737"/>
                      <a:pt x="950" y="4692"/>
                      <a:pt x="950" y="4643"/>
                    </a:cubicBezTo>
                    <a:cubicBezTo>
                      <a:pt x="954" y="4337"/>
                      <a:pt x="961" y="3897"/>
                      <a:pt x="950" y="3355"/>
                    </a:cubicBezTo>
                    <a:cubicBezTo>
                      <a:pt x="935" y="2802"/>
                      <a:pt x="920" y="2156"/>
                      <a:pt x="902" y="1442"/>
                    </a:cubicBezTo>
                    <a:cubicBezTo>
                      <a:pt x="902" y="987"/>
                      <a:pt x="931" y="494"/>
                      <a:pt x="1043" y="1"/>
                    </a:cubicBez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3"/>
              <p:cNvSpPr/>
              <p:nvPr/>
            </p:nvSpPr>
            <p:spPr>
              <a:xfrm>
                <a:off x="1414842" y="2232685"/>
                <a:ext cx="3813" cy="78405"/>
              </a:xfrm>
              <a:custGeom>
                <a:rect b="b" l="l" r="r" t="t"/>
                <a:pathLst>
                  <a:path extrusionOk="0" h="4935" w="240">
                    <a:moveTo>
                      <a:pt x="239" y="0"/>
                    </a:moveTo>
                    <a:lnTo>
                      <a:pt x="239" y="0"/>
                    </a:lnTo>
                    <a:cubicBezTo>
                      <a:pt x="206" y="49"/>
                      <a:pt x="172" y="102"/>
                      <a:pt x="142" y="154"/>
                    </a:cubicBezTo>
                    <a:cubicBezTo>
                      <a:pt x="30" y="647"/>
                      <a:pt x="1" y="1140"/>
                      <a:pt x="1" y="1595"/>
                    </a:cubicBezTo>
                    <a:cubicBezTo>
                      <a:pt x="19" y="2309"/>
                      <a:pt x="34" y="2955"/>
                      <a:pt x="49" y="3508"/>
                    </a:cubicBezTo>
                    <a:cubicBezTo>
                      <a:pt x="60" y="4050"/>
                      <a:pt x="53" y="4490"/>
                      <a:pt x="49" y="4796"/>
                    </a:cubicBezTo>
                    <a:cubicBezTo>
                      <a:pt x="49" y="4845"/>
                      <a:pt x="45" y="4890"/>
                      <a:pt x="45" y="4931"/>
                    </a:cubicBezTo>
                    <a:lnTo>
                      <a:pt x="56" y="4934"/>
                    </a:lnTo>
                    <a:lnTo>
                      <a:pt x="142" y="2634"/>
                    </a:lnTo>
                    <a:cubicBezTo>
                      <a:pt x="135" y="2309"/>
                      <a:pt x="127" y="1962"/>
                      <a:pt x="123" y="1595"/>
                    </a:cubicBezTo>
                    <a:cubicBezTo>
                      <a:pt x="127" y="1226"/>
                      <a:pt x="149" y="830"/>
                      <a:pt x="220" y="433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3748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33"/>
              <p:cNvSpPr/>
              <p:nvPr/>
            </p:nvSpPr>
            <p:spPr>
              <a:xfrm>
                <a:off x="1341425" y="2259058"/>
                <a:ext cx="70588" cy="383921"/>
              </a:xfrm>
              <a:custGeom>
                <a:rect b="b" l="l" r="r" t="t"/>
                <a:pathLst>
                  <a:path extrusionOk="0" h="24165" w="4443">
                    <a:moveTo>
                      <a:pt x="2872" y="1"/>
                    </a:moveTo>
                    <a:cubicBezTo>
                      <a:pt x="2649" y="1"/>
                      <a:pt x="2406" y="23"/>
                      <a:pt x="2148" y="88"/>
                    </a:cubicBezTo>
                    <a:cubicBezTo>
                      <a:pt x="1910" y="152"/>
                      <a:pt x="1659" y="249"/>
                      <a:pt x="1431" y="417"/>
                    </a:cubicBezTo>
                    <a:cubicBezTo>
                      <a:pt x="1200" y="578"/>
                      <a:pt x="1002" y="813"/>
                      <a:pt x="864" y="1097"/>
                    </a:cubicBezTo>
                    <a:cubicBezTo>
                      <a:pt x="580" y="1664"/>
                      <a:pt x="550" y="2364"/>
                      <a:pt x="531" y="3076"/>
                    </a:cubicBezTo>
                    <a:cubicBezTo>
                      <a:pt x="509" y="3798"/>
                      <a:pt x="486" y="4563"/>
                      <a:pt x="460" y="5374"/>
                    </a:cubicBezTo>
                    <a:cubicBezTo>
                      <a:pt x="416" y="6991"/>
                      <a:pt x="364" y="8773"/>
                      <a:pt x="311" y="10637"/>
                    </a:cubicBezTo>
                    <a:cubicBezTo>
                      <a:pt x="217" y="14368"/>
                      <a:pt x="131" y="17748"/>
                      <a:pt x="68" y="20206"/>
                    </a:cubicBezTo>
                    <a:cubicBezTo>
                      <a:pt x="42" y="21420"/>
                      <a:pt x="23" y="22410"/>
                      <a:pt x="9" y="23104"/>
                    </a:cubicBezTo>
                    <a:cubicBezTo>
                      <a:pt x="5" y="23437"/>
                      <a:pt x="1" y="23702"/>
                      <a:pt x="1" y="23892"/>
                    </a:cubicBezTo>
                    <a:lnTo>
                      <a:pt x="1" y="24098"/>
                    </a:lnTo>
                    <a:cubicBezTo>
                      <a:pt x="1" y="24142"/>
                      <a:pt x="5" y="24165"/>
                      <a:pt x="5" y="24165"/>
                    </a:cubicBezTo>
                    <a:cubicBezTo>
                      <a:pt x="9" y="24165"/>
                      <a:pt x="12" y="24142"/>
                      <a:pt x="16" y="24098"/>
                    </a:cubicBezTo>
                    <a:cubicBezTo>
                      <a:pt x="19" y="24042"/>
                      <a:pt x="23" y="23975"/>
                      <a:pt x="27" y="23892"/>
                    </a:cubicBezTo>
                    <a:cubicBezTo>
                      <a:pt x="35" y="23702"/>
                      <a:pt x="45" y="23440"/>
                      <a:pt x="61" y="23104"/>
                    </a:cubicBezTo>
                    <a:cubicBezTo>
                      <a:pt x="87" y="22410"/>
                      <a:pt x="121" y="21423"/>
                      <a:pt x="162" y="20206"/>
                    </a:cubicBezTo>
                    <a:cubicBezTo>
                      <a:pt x="236" y="17748"/>
                      <a:pt x="337" y="14371"/>
                      <a:pt x="445" y="10640"/>
                    </a:cubicBezTo>
                    <a:cubicBezTo>
                      <a:pt x="494" y="8777"/>
                      <a:pt x="543" y="6995"/>
                      <a:pt x="588" y="5377"/>
                    </a:cubicBezTo>
                    <a:cubicBezTo>
                      <a:pt x="606" y="4567"/>
                      <a:pt x="624" y="3801"/>
                      <a:pt x="643" y="3081"/>
                    </a:cubicBezTo>
                    <a:cubicBezTo>
                      <a:pt x="659" y="2364"/>
                      <a:pt x="685" y="1683"/>
                      <a:pt x="950" y="1138"/>
                    </a:cubicBezTo>
                    <a:cubicBezTo>
                      <a:pt x="1076" y="869"/>
                      <a:pt x="1264" y="642"/>
                      <a:pt x="1480" y="485"/>
                    </a:cubicBezTo>
                    <a:cubicBezTo>
                      <a:pt x="1700" y="324"/>
                      <a:pt x="1939" y="227"/>
                      <a:pt x="2167" y="163"/>
                    </a:cubicBezTo>
                    <a:cubicBezTo>
                      <a:pt x="2443" y="88"/>
                      <a:pt x="2703" y="65"/>
                      <a:pt x="2940" y="65"/>
                    </a:cubicBezTo>
                    <a:cubicBezTo>
                      <a:pt x="3104" y="65"/>
                      <a:pt x="3257" y="76"/>
                      <a:pt x="3396" y="88"/>
                    </a:cubicBezTo>
                    <a:cubicBezTo>
                      <a:pt x="3732" y="126"/>
                      <a:pt x="3994" y="182"/>
                      <a:pt x="4173" y="212"/>
                    </a:cubicBezTo>
                    <a:cubicBezTo>
                      <a:pt x="4255" y="227"/>
                      <a:pt x="4319" y="238"/>
                      <a:pt x="4375" y="249"/>
                    </a:cubicBezTo>
                    <a:cubicBezTo>
                      <a:pt x="4408" y="255"/>
                      <a:pt x="4429" y="258"/>
                      <a:pt x="4438" y="258"/>
                    </a:cubicBezTo>
                    <a:cubicBezTo>
                      <a:pt x="4441" y="258"/>
                      <a:pt x="4442" y="258"/>
                      <a:pt x="4442" y="257"/>
                    </a:cubicBezTo>
                    <a:cubicBezTo>
                      <a:pt x="4442" y="257"/>
                      <a:pt x="4420" y="249"/>
                      <a:pt x="4375" y="235"/>
                    </a:cubicBezTo>
                    <a:cubicBezTo>
                      <a:pt x="4322" y="223"/>
                      <a:pt x="4259" y="208"/>
                      <a:pt x="4177" y="185"/>
                    </a:cubicBezTo>
                    <a:cubicBezTo>
                      <a:pt x="4001" y="145"/>
                      <a:pt x="3743" y="85"/>
                      <a:pt x="3400" y="36"/>
                    </a:cubicBezTo>
                    <a:cubicBezTo>
                      <a:pt x="3242" y="17"/>
                      <a:pt x="3065" y="1"/>
                      <a:pt x="287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33"/>
              <p:cNvSpPr/>
              <p:nvPr/>
            </p:nvSpPr>
            <p:spPr>
              <a:xfrm>
                <a:off x="1264355" y="1952366"/>
                <a:ext cx="267339" cy="186265"/>
              </a:xfrm>
              <a:custGeom>
                <a:rect b="b" l="l" r="r" t="t"/>
                <a:pathLst>
                  <a:path extrusionOk="0" h="11724" w="16827">
                    <a:moveTo>
                      <a:pt x="8818" y="0"/>
                    </a:moveTo>
                    <a:cubicBezTo>
                      <a:pt x="8818" y="0"/>
                      <a:pt x="2305" y="6529"/>
                      <a:pt x="1061" y="7993"/>
                    </a:cubicBezTo>
                    <a:cubicBezTo>
                      <a:pt x="0" y="9240"/>
                      <a:pt x="691" y="11594"/>
                      <a:pt x="1580" y="11695"/>
                    </a:cubicBezTo>
                    <a:cubicBezTo>
                      <a:pt x="1762" y="11715"/>
                      <a:pt x="2511" y="11724"/>
                      <a:pt x="3587" y="11724"/>
                    </a:cubicBezTo>
                    <a:cubicBezTo>
                      <a:pt x="7755" y="11724"/>
                      <a:pt x="16827" y="11601"/>
                      <a:pt x="16827" y="11601"/>
                    </a:cubicBezTo>
                    <a:lnTo>
                      <a:pt x="16636" y="8661"/>
                    </a:lnTo>
                    <a:cubicBezTo>
                      <a:pt x="16636" y="8661"/>
                      <a:pt x="15625" y="8666"/>
                      <a:pt x="14259" y="8666"/>
                    </a:cubicBezTo>
                    <a:cubicBezTo>
                      <a:pt x="11484" y="8666"/>
                      <a:pt x="7246" y="8647"/>
                      <a:pt x="7063" y="8535"/>
                    </a:cubicBezTo>
                    <a:cubicBezTo>
                      <a:pt x="6790" y="8363"/>
                      <a:pt x="12442" y="2648"/>
                      <a:pt x="12442" y="2648"/>
                    </a:cubicBezTo>
                    <a:lnTo>
                      <a:pt x="8818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33"/>
              <p:cNvSpPr/>
              <p:nvPr/>
            </p:nvSpPr>
            <p:spPr>
              <a:xfrm>
                <a:off x="1448539" y="1965886"/>
                <a:ext cx="288056" cy="171267"/>
              </a:xfrm>
              <a:custGeom>
                <a:rect b="b" l="l" r="r" t="t"/>
                <a:pathLst>
                  <a:path extrusionOk="0" h="10780" w="18131">
                    <a:moveTo>
                      <a:pt x="14445" y="1"/>
                    </a:moveTo>
                    <a:lnTo>
                      <a:pt x="10209" y="894"/>
                    </a:lnTo>
                    <a:cubicBezTo>
                      <a:pt x="10209" y="894"/>
                      <a:pt x="11987" y="6312"/>
                      <a:pt x="12050" y="6959"/>
                    </a:cubicBezTo>
                    <a:cubicBezTo>
                      <a:pt x="12110" y="7605"/>
                      <a:pt x="1" y="7635"/>
                      <a:pt x="1" y="7635"/>
                    </a:cubicBezTo>
                    <a:lnTo>
                      <a:pt x="935" y="10668"/>
                    </a:lnTo>
                    <a:cubicBezTo>
                      <a:pt x="935" y="10668"/>
                      <a:pt x="6502" y="10779"/>
                      <a:pt x="10906" y="10779"/>
                    </a:cubicBezTo>
                    <a:cubicBezTo>
                      <a:pt x="13108" y="10779"/>
                      <a:pt x="15018" y="10752"/>
                      <a:pt x="15797" y="10668"/>
                    </a:cubicBezTo>
                    <a:cubicBezTo>
                      <a:pt x="18131" y="10418"/>
                      <a:pt x="16902" y="7419"/>
                      <a:pt x="16663" y="6709"/>
                    </a:cubicBezTo>
                    <a:cubicBezTo>
                      <a:pt x="16424" y="5999"/>
                      <a:pt x="14445" y="1"/>
                      <a:pt x="1444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3"/>
              <p:cNvSpPr/>
              <p:nvPr/>
            </p:nvSpPr>
            <p:spPr>
              <a:xfrm>
                <a:off x="1258000" y="1933126"/>
                <a:ext cx="400619" cy="201136"/>
              </a:xfrm>
              <a:custGeom>
                <a:rect b="b" l="l" r="r" t="t"/>
                <a:pathLst>
                  <a:path extrusionOk="0" h="12660" w="25216">
                    <a:moveTo>
                      <a:pt x="13473" y="1"/>
                    </a:moveTo>
                    <a:lnTo>
                      <a:pt x="0" y="191"/>
                    </a:lnTo>
                    <a:lnTo>
                      <a:pt x="4501" y="12659"/>
                    </a:lnTo>
                    <a:lnTo>
                      <a:pt x="25216" y="12648"/>
                    </a:lnTo>
                    <a:lnTo>
                      <a:pt x="25074" y="12039"/>
                    </a:lnTo>
                    <a:lnTo>
                      <a:pt x="17301" y="11755"/>
                    </a:lnTo>
                    <a:lnTo>
                      <a:pt x="1347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3"/>
              <p:cNvSpPr/>
              <p:nvPr/>
            </p:nvSpPr>
            <p:spPr>
              <a:xfrm>
                <a:off x="1380715" y="2014931"/>
                <a:ext cx="25293" cy="26850"/>
              </a:xfrm>
              <a:custGeom>
                <a:rect b="b" l="l" r="r" t="t"/>
                <a:pathLst>
                  <a:path extrusionOk="0" h="1690" w="1592">
                    <a:moveTo>
                      <a:pt x="761" y="0"/>
                    </a:moveTo>
                    <a:cubicBezTo>
                      <a:pt x="724" y="0"/>
                      <a:pt x="687" y="3"/>
                      <a:pt x="651" y="10"/>
                    </a:cubicBezTo>
                    <a:cubicBezTo>
                      <a:pt x="254" y="81"/>
                      <a:pt x="1" y="510"/>
                      <a:pt x="82" y="970"/>
                    </a:cubicBezTo>
                    <a:cubicBezTo>
                      <a:pt x="157" y="1389"/>
                      <a:pt x="482" y="1689"/>
                      <a:pt x="834" y="1689"/>
                    </a:cubicBezTo>
                    <a:cubicBezTo>
                      <a:pt x="871" y="1689"/>
                      <a:pt x="908" y="1686"/>
                      <a:pt x="946" y="1679"/>
                    </a:cubicBezTo>
                    <a:cubicBezTo>
                      <a:pt x="1337" y="1608"/>
                      <a:pt x="1592" y="1179"/>
                      <a:pt x="1509" y="720"/>
                    </a:cubicBezTo>
                    <a:cubicBezTo>
                      <a:pt x="1435" y="300"/>
                      <a:pt x="1112" y="0"/>
                      <a:pt x="76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01" name="Google Shape;1501;p33"/>
            <p:cNvSpPr/>
            <p:nvPr/>
          </p:nvSpPr>
          <p:spPr>
            <a:xfrm>
              <a:off x="1034447" y="2129893"/>
              <a:ext cx="993096" cy="568995"/>
            </a:xfrm>
            <a:custGeom>
              <a:rect b="b" l="l" r="r" t="t"/>
              <a:pathLst>
                <a:path extrusionOk="0" h="35814" w="62508">
                  <a:moveTo>
                    <a:pt x="1" y="1"/>
                  </a:moveTo>
                  <a:lnTo>
                    <a:pt x="1" y="35787"/>
                  </a:lnTo>
                  <a:lnTo>
                    <a:pt x="1066" y="35787"/>
                  </a:lnTo>
                  <a:lnTo>
                    <a:pt x="1066" y="2108"/>
                  </a:lnTo>
                  <a:lnTo>
                    <a:pt x="50003" y="2108"/>
                  </a:lnTo>
                  <a:lnTo>
                    <a:pt x="50003" y="35813"/>
                  </a:lnTo>
                  <a:lnTo>
                    <a:pt x="62508" y="35813"/>
                  </a:lnTo>
                  <a:lnTo>
                    <a:pt x="62508" y="2108"/>
                  </a:lnTo>
                  <a:lnTo>
                    <a:pt x="6250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3"/>
            <p:cNvSpPr/>
            <p:nvPr/>
          </p:nvSpPr>
          <p:spPr>
            <a:xfrm>
              <a:off x="795372" y="2633241"/>
              <a:ext cx="141589" cy="66028"/>
            </a:xfrm>
            <a:custGeom>
              <a:rect b="b" l="l" r="r" t="t"/>
              <a:pathLst>
                <a:path extrusionOk="0" h="4156" w="8912">
                  <a:moveTo>
                    <a:pt x="42" y="1"/>
                  </a:moveTo>
                  <a:lnTo>
                    <a:pt x="1" y="4005"/>
                  </a:lnTo>
                  <a:lnTo>
                    <a:pt x="299" y="4027"/>
                  </a:lnTo>
                  <a:cubicBezTo>
                    <a:pt x="1076" y="4078"/>
                    <a:pt x="3267" y="4155"/>
                    <a:pt x="5122" y="4155"/>
                  </a:cubicBezTo>
                  <a:cubicBezTo>
                    <a:pt x="6422" y="4155"/>
                    <a:pt x="7558" y="4117"/>
                    <a:pt x="7922" y="4005"/>
                  </a:cubicBezTo>
                  <a:cubicBezTo>
                    <a:pt x="8912" y="3698"/>
                    <a:pt x="4841" y="2709"/>
                    <a:pt x="4841" y="2709"/>
                  </a:cubicBezTo>
                  <a:lnTo>
                    <a:pt x="4841" y="30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3"/>
            <p:cNvSpPr/>
            <p:nvPr/>
          </p:nvSpPr>
          <p:spPr>
            <a:xfrm>
              <a:off x="795594" y="2691627"/>
              <a:ext cx="127434" cy="2621"/>
            </a:xfrm>
            <a:custGeom>
              <a:rect b="b" l="l" r="r" t="t"/>
              <a:pathLst>
                <a:path extrusionOk="0" h="165" w="8021">
                  <a:moveTo>
                    <a:pt x="4012" y="1"/>
                  </a:moveTo>
                  <a:cubicBezTo>
                    <a:pt x="1798" y="1"/>
                    <a:pt x="1" y="39"/>
                    <a:pt x="1" y="83"/>
                  </a:cubicBezTo>
                  <a:cubicBezTo>
                    <a:pt x="1" y="128"/>
                    <a:pt x="1798" y="165"/>
                    <a:pt x="4012" y="165"/>
                  </a:cubicBezTo>
                  <a:cubicBezTo>
                    <a:pt x="6228" y="165"/>
                    <a:pt x="8020" y="128"/>
                    <a:pt x="8020" y="83"/>
                  </a:cubicBezTo>
                  <a:cubicBezTo>
                    <a:pt x="8020" y="39"/>
                    <a:pt x="6228" y="1"/>
                    <a:pt x="40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3"/>
            <p:cNvSpPr/>
            <p:nvPr/>
          </p:nvSpPr>
          <p:spPr>
            <a:xfrm>
              <a:off x="872998" y="2677154"/>
              <a:ext cx="6768" cy="7880"/>
            </a:xfrm>
            <a:custGeom>
              <a:rect b="b" l="l" r="r" t="t"/>
              <a:pathLst>
                <a:path extrusionOk="0" h="496" w="426">
                  <a:moveTo>
                    <a:pt x="373" y="0"/>
                  </a:moveTo>
                  <a:cubicBezTo>
                    <a:pt x="323" y="0"/>
                    <a:pt x="222" y="72"/>
                    <a:pt x="135" y="191"/>
                  </a:cubicBezTo>
                  <a:cubicBezTo>
                    <a:pt x="33" y="329"/>
                    <a:pt x="0" y="471"/>
                    <a:pt x="37" y="493"/>
                  </a:cubicBezTo>
                  <a:cubicBezTo>
                    <a:pt x="40" y="495"/>
                    <a:pt x="44" y="496"/>
                    <a:pt x="48" y="496"/>
                  </a:cubicBezTo>
                  <a:cubicBezTo>
                    <a:pt x="94" y="496"/>
                    <a:pt x="180" y="405"/>
                    <a:pt x="269" y="288"/>
                  </a:cubicBezTo>
                  <a:cubicBezTo>
                    <a:pt x="362" y="157"/>
                    <a:pt x="426" y="41"/>
                    <a:pt x="395" y="8"/>
                  </a:cubicBezTo>
                  <a:cubicBezTo>
                    <a:pt x="390" y="3"/>
                    <a:pt x="382" y="0"/>
                    <a:pt x="3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3"/>
            <p:cNvSpPr/>
            <p:nvPr/>
          </p:nvSpPr>
          <p:spPr>
            <a:xfrm>
              <a:off x="877796" y="2678456"/>
              <a:ext cx="6482" cy="9358"/>
            </a:xfrm>
            <a:custGeom>
              <a:rect b="b" l="l" r="r" t="t"/>
              <a:pathLst>
                <a:path extrusionOk="0" h="589" w="408">
                  <a:moveTo>
                    <a:pt x="357" y="0"/>
                  </a:moveTo>
                  <a:cubicBezTo>
                    <a:pt x="310" y="0"/>
                    <a:pt x="200" y="97"/>
                    <a:pt x="116" y="247"/>
                  </a:cubicBezTo>
                  <a:cubicBezTo>
                    <a:pt x="23" y="411"/>
                    <a:pt x="0" y="573"/>
                    <a:pt x="41" y="587"/>
                  </a:cubicBezTo>
                  <a:cubicBezTo>
                    <a:pt x="44" y="588"/>
                    <a:pt x="47" y="588"/>
                    <a:pt x="49" y="588"/>
                  </a:cubicBezTo>
                  <a:cubicBezTo>
                    <a:pt x="96" y="588"/>
                    <a:pt x="177" y="470"/>
                    <a:pt x="258" y="326"/>
                  </a:cubicBezTo>
                  <a:cubicBezTo>
                    <a:pt x="344" y="169"/>
                    <a:pt x="407" y="35"/>
                    <a:pt x="370" y="4"/>
                  </a:cubicBezTo>
                  <a:cubicBezTo>
                    <a:pt x="367" y="2"/>
                    <a:pt x="362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3"/>
            <p:cNvSpPr/>
            <p:nvPr/>
          </p:nvSpPr>
          <p:spPr>
            <a:xfrm>
              <a:off x="796500" y="2677726"/>
              <a:ext cx="22385" cy="14966"/>
            </a:xfrm>
            <a:custGeom>
              <a:rect b="b" l="l" r="r" t="t"/>
              <a:pathLst>
                <a:path extrusionOk="0" h="942" w="1409">
                  <a:moveTo>
                    <a:pt x="300" y="1"/>
                  </a:moveTo>
                  <a:cubicBezTo>
                    <a:pt x="287" y="1"/>
                    <a:pt x="274" y="1"/>
                    <a:pt x="262" y="2"/>
                  </a:cubicBezTo>
                  <a:cubicBezTo>
                    <a:pt x="86" y="13"/>
                    <a:pt x="0" y="76"/>
                    <a:pt x="8" y="95"/>
                  </a:cubicBezTo>
                  <a:cubicBezTo>
                    <a:pt x="12" y="106"/>
                    <a:pt x="38" y="106"/>
                    <a:pt x="81" y="106"/>
                  </a:cubicBezTo>
                  <a:cubicBezTo>
                    <a:pt x="125" y="106"/>
                    <a:pt x="185" y="106"/>
                    <a:pt x="258" y="117"/>
                  </a:cubicBezTo>
                  <a:cubicBezTo>
                    <a:pt x="404" y="133"/>
                    <a:pt x="598" y="204"/>
                    <a:pt x="778" y="342"/>
                  </a:cubicBezTo>
                  <a:cubicBezTo>
                    <a:pt x="957" y="484"/>
                    <a:pt x="1091" y="648"/>
                    <a:pt x="1195" y="764"/>
                  </a:cubicBezTo>
                  <a:cubicBezTo>
                    <a:pt x="1291" y="872"/>
                    <a:pt x="1358" y="942"/>
                    <a:pt x="1384" y="942"/>
                  </a:cubicBezTo>
                  <a:cubicBezTo>
                    <a:pt x="1386" y="942"/>
                    <a:pt x="1388" y="941"/>
                    <a:pt x="1390" y="940"/>
                  </a:cubicBezTo>
                  <a:cubicBezTo>
                    <a:pt x="1409" y="928"/>
                    <a:pt x="1371" y="835"/>
                    <a:pt x="1289" y="697"/>
                  </a:cubicBezTo>
                  <a:cubicBezTo>
                    <a:pt x="1207" y="562"/>
                    <a:pt x="1080" y="372"/>
                    <a:pt x="874" y="215"/>
                  </a:cubicBezTo>
                  <a:cubicBezTo>
                    <a:pt x="687" y="65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3"/>
            <p:cNvSpPr/>
            <p:nvPr/>
          </p:nvSpPr>
          <p:spPr>
            <a:xfrm>
              <a:off x="866342" y="2676645"/>
              <a:ext cx="7848" cy="3702"/>
            </a:xfrm>
            <a:custGeom>
              <a:rect b="b" l="l" r="r" t="t"/>
              <a:pathLst>
                <a:path extrusionOk="0" h="233" w="494">
                  <a:moveTo>
                    <a:pt x="418" y="1"/>
                  </a:moveTo>
                  <a:cubicBezTo>
                    <a:pt x="370" y="1"/>
                    <a:pt x="298" y="21"/>
                    <a:pt x="221" y="47"/>
                  </a:cubicBezTo>
                  <a:cubicBezTo>
                    <a:pt x="97" y="92"/>
                    <a:pt x="0" y="144"/>
                    <a:pt x="8" y="189"/>
                  </a:cubicBezTo>
                  <a:cubicBezTo>
                    <a:pt x="12" y="215"/>
                    <a:pt x="55" y="232"/>
                    <a:pt x="117" y="232"/>
                  </a:cubicBezTo>
                  <a:cubicBezTo>
                    <a:pt x="162" y="232"/>
                    <a:pt x="218" y="223"/>
                    <a:pt x="277" y="201"/>
                  </a:cubicBezTo>
                  <a:cubicBezTo>
                    <a:pt x="411" y="152"/>
                    <a:pt x="494" y="59"/>
                    <a:pt x="471" y="21"/>
                  </a:cubicBezTo>
                  <a:cubicBezTo>
                    <a:pt x="463" y="7"/>
                    <a:pt x="444" y="1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3"/>
            <p:cNvSpPr/>
            <p:nvPr/>
          </p:nvSpPr>
          <p:spPr>
            <a:xfrm>
              <a:off x="863498" y="2671641"/>
              <a:ext cx="9215" cy="2558"/>
            </a:xfrm>
            <a:custGeom>
              <a:rect b="b" l="l" r="r" t="t"/>
              <a:pathLst>
                <a:path extrusionOk="0" h="161" w="580">
                  <a:moveTo>
                    <a:pt x="309" y="0"/>
                  </a:moveTo>
                  <a:cubicBezTo>
                    <a:pt x="302" y="0"/>
                    <a:pt x="295" y="0"/>
                    <a:pt x="288" y="0"/>
                  </a:cubicBezTo>
                  <a:cubicBezTo>
                    <a:pt x="131" y="0"/>
                    <a:pt x="4" y="42"/>
                    <a:pt x="0" y="86"/>
                  </a:cubicBezTo>
                  <a:cubicBezTo>
                    <a:pt x="0" y="129"/>
                    <a:pt x="115" y="161"/>
                    <a:pt x="267" y="161"/>
                  </a:cubicBezTo>
                  <a:cubicBezTo>
                    <a:pt x="275" y="161"/>
                    <a:pt x="283" y="161"/>
                    <a:pt x="292" y="161"/>
                  </a:cubicBezTo>
                  <a:cubicBezTo>
                    <a:pt x="452" y="161"/>
                    <a:pt x="579" y="123"/>
                    <a:pt x="576" y="75"/>
                  </a:cubicBezTo>
                  <a:cubicBezTo>
                    <a:pt x="572" y="35"/>
                    <a:pt x="453" y="0"/>
                    <a:pt x="3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3"/>
            <p:cNvSpPr/>
            <p:nvPr/>
          </p:nvSpPr>
          <p:spPr>
            <a:xfrm>
              <a:off x="1085653" y="1323507"/>
              <a:ext cx="76641" cy="106653"/>
            </a:xfrm>
            <a:custGeom>
              <a:rect b="b" l="l" r="r" t="t"/>
              <a:pathLst>
                <a:path extrusionOk="0" h="6713" w="4824">
                  <a:moveTo>
                    <a:pt x="476" y="5196"/>
                  </a:moveTo>
                  <a:lnTo>
                    <a:pt x="491" y="5241"/>
                  </a:lnTo>
                  <a:lnTo>
                    <a:pt x="493" y="5210"/>
                  </a:lnTo>
                  <a:lnTo>
                    <a:pt x="476" y="5196"/>
                  </a:lnTo>
                  <a:close/>
                  <a:moveTo>
                    <a:pt x="3414" y="0"/>
                  </a:moveTo>
                  <a:cubicBezTo>
                    <a:pt x="3392" y="0"/>
                    <a:pt x="3369" y="3"/>
                    <a:pt x="3344" y="8"/>
                  </a:cubicBezTo>
                  <a:cubicBezTo>
                    <a:pt x="3161" y="53"/>
                    <a:pt x="2459" y="1360"/>
                    <a:pt x="2254" y="1794"/>
                  </a:cubicBezTo>
                  <a:cubicBezTo>
                    <a:pt x="2095" y="2122"/>
                    <a:pt x="1744" y="2890"/>
                    <a:pt x="1492" y="2890"/>
                  </a:cubicBezTo>
                  <a:cubicBezTo>
                    <a:pt x="1411" y="2890"/>
                    <a:pt x="1341" y="2811"/>
                    <a:pt x="1291" y="2615"/>
                  </a:cubicBezTo>
                  <a:cubicBezTo>
                    <a:pt x="1077" y="1808"/>
                    <a:pt x="610" y="1263"/>
                    <a:pt x="382" y="1207"/>
                  </a:cubicBezTo>
                  <a:cubicBezTo>
                    <a:pt x="362" y="1202"/>
                    <a:pt x="342" y="1199"/>
                    <a:pt x="323" y="1199"/>
                  </a:cubicBezTo>
                  <a:cubicBezTo>
                    <a:pt x="125" y="1199"/>
                    <a:pt x="1" y="1464"/>
                    <a:pt x="151" y="1644"/>
                  </a:cubicBezTo>
                  <a:cubicBezTo>
                    <a:pt x="286" y="1808"/>
                    <a:pt x="424" y="2145"/>
                    <a:pt x="517" y="2406"/>
                  </a:cubicBezTo>
                  <a:cubicBezTo>
                    <a:pt x="596" y="2619"/>
                    <a:pt x="636" y="2843"/>
                    <a:pt x="636" y="3071"/>
                  </a:cubicBezTo>
                  <a:cubicBezTo>
                    <a:pt x="641" y="3945"/>
                    <a:pt x="536" y="4430"/>
                    <a:pt x="536" y="4430"/>
                  </a:cubicBezTo>
                  <a:lnTo>
                    <a:pt x="493" y="5210"/>
                  </a:lnTo>
                  <a:lnTo>
                    <a:pt x="2362" y="6713"/>
                  </a:lnTo>
                  <a:cubicBezTo>
                    <a:pt x="2362" y="6713"/>
                    <a:pt x="3841" y="5070"/>
                    <a:pt x="4525" y="3994"/>
                  </a:cubicBezTo>
                  <a:cubicBezTo>
                    <a:pt x="4525" y="3994"/>
                    <a:pt x="4823" y="3613"/>
                    <a:pt x="4547" y="3430"/>
                  </a:cubicBezTo>
                  <a:cubicBezTo>
                    <a:pt x="4511" y="3407"/>
                    <a:pt x="4466" y="3399"/>
                    <a:pt x="4420" y="3399"/>
                  </a:cubicBezTo>
                  <a:cubicBezTo>
                    <a:pt x="4299" y="3399"/>
                    <a:pt x="4170" y="3456"/>
                    <a:pt x="4170" y="3456"/>
                  </a:cubicBezTo>
                  <a:cubicBezTo>
                    <a:pt x="4170" y="3456"/>
                    <a:pt x="4147" y="3142"/>
                    <a:pt x="4065" y="3004"/>
                  </a:cubicBezTo>
                  <a:cubicBezTo>
                    <a:pt x="4034" y="2950"/>
                    <a:pt x="3963" y="2934"/>
                    <a:pt x="3890" y="2934"/>
                  </a:cubicBezTo>
                  <a:cubicBezTo>
                    <a:pt x="3781" y="2934"/>
                    <a:pt x="3666" y="2970"/>
                    <a:pt x="3666" y="2970"/>
                  </a:cubicBezTo>
                  <a:cubicBezTo>
                    <a:pt x="3666" y="2970"/>
                    <a:pt x="3613" y="2836"/>
                    <a:pt x="3587" y="2601"/>
                  </a:cubicBezTo>
                  <a:cubicBezTo>
                    <a:pt x="3584" y="2541"/>
                    <a:pt x="3542" y="2503"/>
                    <a:pt x="3482" y="2484"/>
                  </a:cubicBezTo>
                  <a:cubicBezTo>
                    <a:pt x="3436" y="2469"/>
                    <a:pt x="3378" y="2463"/>
                    <a:pt x="3318" y="2463"/>
                  </a:cubicBezTo>
                  <a:cubicBezTo>
                    <a:pt x="3152" y="2463"/>
                    <a:pt x="2971" y="2507"/>
                    <a:pt x="2971" y="2507"/>
                  </a:cubicBezTo>
                  <a:cubicBezTo>
                    <a:pt x="2736" y="2410"/>
                    <a:pt x="3292" y="1088"/>
                    <a:pt x="3513" y="655"/>
                  </a:cubicBezTo>
                  <a:cubicBezTo>
                    <a:pt x="3709" y="264"/>
                    <a:pt x="3632" y="0"/>
                    <a:pt x="341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3"/>
            <p:cNvSpPr/>
            <p:nvPr/>
          </p:nvSpPr>
          <p:spPr>
            <a:xfrm>
              <a:off x="726595" y="1385691"/>
              <a:ext cx="108194" cy="187965"/>
            </a:xfrm>
            <a:custGeom>
              <a:rect b="b" l="l" r="r" t="t"/>
              <a:pathLst>
                <a:path extrusionOk="0" h="11831" w="6810">
                  <a:moveTo>
                    <a:pt x="6742" y="1"/>
                  </a:moveTo>
                  <a:lnTo>
                    <a:pt x="30" y="1275"/>
                  </a:lnTo>
                  <a:lnTo>
                    <a:pt x="1" y="11621"/>
                  </a:lnTo>
                  <a:lnTo>
                    <a:pt x="4438" y="11830"/>
                  </a:lnTo>
                  <a:lnTo>
                    <a:pt x="4564" y="9317"/>
                  </a:lnTo>
                  <a:cubicBezTo>
                    <a:pt x="4564" y="9317"/>
                    <a:pt x="4706" y="9345"/>
                    <a:pt x="4916" y="9345"/>
                  </a:cubicBezTo>
                  <a:cubicBezTo>
                    <a:pt x="5405" y="9345"/>
                    <a:pt x="6263" y="9191"/>
                    <a:pt x="6548" y="8167"/>
                  </a:cubicBezTo>
                  <a:cubicBezTo>
                    <a:pt x="6809" y="7229"/>
                    <a:pt x="6742" y="1"/>
                    <a:pt x="674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3"/>
            <p:cNvSpPr/>
            <p:nvPr/>
          </p:nvSpPr>
          <p:spPr>
            <a:xfrm>
              <a:off x="695614" y="1359397"/>
              <a:ext cx="155539" cy="162466"/>
            </a:xfrm>
            <a:custGeom>
              <a:rect b="b" l="l" r="r" t="t"/>
              <a:pathLst>
                <a:path extrusionOk="0" h="10226" w="9790">
                  <a:moveTo>
                    <a:pt x="8748" y="1"/>
                  </a:moveTo>
                  <a:cubicBezTo>
                    <a:pt x="8654" y="1"/>
                    <a:pt x="8551" y="18"/>
                    <a:pt x="8438" y="54"/>
                  </a:cubicBezTo>
                  <a:cubicBezTo>
                    <a:pt x="7090" y="491"/>
                    <a:pt x="6761" y="637"/>
                    <a:pt x="6156" y="685"/>
                  </a:cubicBezTo>
                  <a:cubicBezTo>
                    <a:pt x="5577" y="730"/>
                    <a:pt x="1442" y="734"/>
                    <a:pt x="1065" y="3053"/>
                  </a:cubicBezTo>
                  <a:cubicBezTo>
                    <a:pt x="1024" y="2959"/>
                    <a:pt x="979" y="2844"/>
                    <a:pt x="949" y="2713"/>
                  </a:cubicBezTo>
                  <a:cubicBezTo>
                    <a:pt x="860" y="2347"/>
                    <a:pt x="938" y="2037"/>
                    <a:pt x="897" y="2030"/>
                  </a:cubicBezTo>
                  <a:cubicBezTo>
                    <a:pt x="897" y="2029"/>
                    <a:pt x="896" y="2029"/>
                    <a:pt x="895" y="2029"/>
                  </a:cubicBezTo>
                  <a:cubicBezTo>
                    <a:pt x="859" y="2029"/>
                    <a:pt x="724" y="2348"/>
                    <a:pt x="819" y="2743"/>
                  </a:cubicBezTo>
                  <a:cubicBezTo>
                    <a:pt x="830" y="2795"/>
                    <a:pt x="845" y="2847"/>
                    <a:pt x="863" y="2892"/>
                  </a:cubicBezTo>
                  <a:cubicBezTo>
                    <a:pt x="834" y="2866"/>
                    <a:pt x="808" y="2837"/>
                    <a:pt x="777" y="2811"/>
                  </a:cubicBezTo>
                  <a:cubicBezTo>
                    <a:pt x="602" y="2657"/>
                    <a:pt x="400" y="2568"/>
                    <a:pt x="255" y="2530"/>
                  </a:cubicBezTo>
                  <a:cubicBezTo>
                    <a:pt x="177" y="2513"/>
                    <a:pt x="114" y="2506"/>
                    <a:pt x="71" y="2506"/>
                  </a:cubicBezTo>
                  <a:cubicBezTo>
                    <a:pt x="31" y="2506"/>
                    <a:pt x="8" y="2512"/>
                    <a:pt x="8" y="2519"/>
                  </a:cubicBezTo>
                  <a:cubicBezTo>
                    <a:pt x="1" y="2560"/>
                    <a:pt x="363" y="2623"/>
                    <a:pt x="691" y="2911"/>
                  </a:cubicBezTo>
                  <a:cubicBezTo>
                    <a:pt x="853" y="3049"/>
                    <a:pt x="965" y="3206"/>
                    <a:pt x="1039" y="3326"/>
                  </a:cubicBezTo>
                  <a:cubicBezTo>
                    <a:pt x="1039" y="3337"/>
                    <a:pt x="1035" y="3348"/>
                    <a:pt x="1035" y="3359"/>
                  </a:cubicBezTo>
                  <a:cubicBezTo>
                    <a:pt x="1035" y="3359"/>
                    <a:pt x="941" y="3317"/>
                    <a:pt x="821" y="3317"/>
                  </a:cubicBezTo>
                  <a:cubicBezTo>
                    <a:pt x="577" y="3317"/>
                    <a:pt x="230" y="3494"/>
                    <a:pt x="386" y="4573"/>
                  </a:cubicBezTo>
                  <a:cubicBezTo>
                    <a:pt x="617" y="6176"/>
                    <a:pt x="1667" y="7536"/>
                    <a:pt x="1794" y="10161"/>
                  </a:cubicBezTo>
                  <a:cubicBezTo>
                    <a:pt x="1794" y="10161"/>
                    <a:pt x="2330" y="10225"/>
                    <a:pt x="3030" y="10225"/>
                  </a:cubicBezTo>
                  <a:cubicBezTo>
                    <a:pt x="4157" y="10225"/>
                    <a:pt x="5708" y="10059"/>
                    <a:pt x="6111" y="9190"/>
                  </a:cubicBezTo>
                  <a:lnTo>
                    <a:pt x="6661" y="7572"/>
                  </a:lnTo>
                  <a:cubicBezTo>
                    <a:pt x="6661" y="7572"/>
                    <a:pt x="5775" y="7427"/>
                    <a:pt x="5880" y="6721"/>
                  </a:cubicBezTo>
                  <a:cubicBezTo>
                    <a:pt x="5966" y="6122"/>
                    <a:pt x="6279" y="5879"/>
                    <a:pt x="6636" y="5879"/>
                  </a:cubicBezTo>
                  <a:cubicBezTo>
                    <a:pt x="6865" y="5879"/>
                    <a:pt x="7112" y="5979"/>
                    <a:pt x="7329" y="6150"/>
                  </a:cubicBezTo>
                  <a:lnTo>
                    <a:pt x="7971" y="4428"/>
                  </a:lnTo>
                  <a:cubicBezTo>
                    <a:pt x="7971" y="4428"/>
                    <a:pt x="9604" y="3359"/>
                    <a:pt x="9697" y="2676"/>
                  </a:cubicBezTo>
                  <a:cubicBezTo>
                    <a:pt x="9782" y="2052"/>
                    <a:pt x="9789" y="1"/>
                    <a:pt x="8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3"/>
            <p:cNvSpPr/>
            <p:nvPr/>
          </p:nvSpPr>
          <p:spPr>
            <a:xfrm>
              <a:off x="521678" y="2644457"/>
              <a:ext cx="73782" cy="54780"/>
            </a:xfrm>
            <a:custGeom>
              <a:rect b="b" l="l" r="r" t="t"/>
              <a:pathLst>
                <a:path extrusionOk="0" h="3448" w="4644">
                  <a:moveTo>
                    <a:pt x="651" y="1"/>
                  </a:moveTo>
                  <a:lnTo>
                    <a:pt x="1" y="2895"/>
                  </a:lnTo>
                  <a:lnTo>
                    <a:pt x="4483" y="3448"/>
                  </a:lnTo>
                  <a:lnTo>
                    <a:pt x="4644" y="58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3"/>
            <p:cNvSpPr/>
            <p:nvPr/>
          </p:nvSpPr>
          <p:spPr>
            <a:xfrm>
              <a:off x="556758" y="2646713"/>
              <a:ext cx="8023" cy="41911"/>
            </a:xfrm>
            <a:custGeom>
              <a:rect b="b" l="l" r="r" t="t"/>
              <a:pathLst>
                <a:path extrusionOk="0" h="2638" w="505">
                  <a:moveTo>
                    <a:pt x="467" y="1"/>
                  </a:moveTo>
                  <a:cubicBezTo>
                    <a:pt x="429" y="1"/>
                    <a:pt x="303" y="582"/>
                    <a:pt x="187" y="1308"/>
                  </a:cubicBezTo>
                  <a:cubicBezTo>
                    <a:pt x="68" y="2036"/>
                    <a:pt x="1" y="2630"/>
                    <a:pt x="38" y="2638"/>
                  </a:cubicBezTo>
                  <a:cubicBezTo>
                    <a:pt x="38" y="2638"/>
                    <a:pt x="38" y="2638"/>
                    <a:pt x="38" y="2638"/>
                  </a:cubicBezTo>
                  <a:cubicBezTo>
                    <a:pt x="76" y="2638"/>
                    <a:pt x="203" y="2056"/>
                    <a:pt x="318" y="1330"/>
                  </a:cubicBezTo>
                  <a:cubicBezTo>
                    <a:pt x="437" y="602"/>
                    <a:pt x="505" y="8"/>
                    <a:pt x="467" y="1"/>
                  </a:cubicBezTo>
                  <a:cubicBezTo>
                    <a:pt x="467" y="1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3"/>
            <p:cNvSpPr/>
            <p:nvPr/>
          </p:nvSpPr>
          <p:spPr>
            <a:xfrm>
              <a:off x="523457" y="2681459"/>
              <a:ext cx="69810" cy="12869"/>
            </a:xfrm>
            <a:custGeom>
              <a:rect b="b" l="l" r="r" t="t"/>
              <a:pathLst>
                <a:path extrusionOk="0" h="810" w="4394">
                  <a:moveTo>
                    <a:pt x="32" y="1"/>
                  </a:moveTo>
                  <a:cubicBezTo>
                    <a:pt x="15" y="1"/>
                    <a:pt x="5" y="3"/>
                    <a:pt x="5" y="6"/>
                  </a:cubicBezTo>
                  <a:cubicBezTo>
                    <a:pt x="1" y="21"/>
                    <a:pt x="240" y="92"/>
                    <a:pt x="636" y="182"/>
                  </a:cubicBezTo>
                  <a:cubicBezTo>
                    <a:pt x="1028" y="267"/>
                    <a:pt x="1577" y="368"/>
                    <a:pt x="2186" y="473"/>
                  </a:cubicBezTo>
                  <a:cubicBezTo>
                    <a:pt x="2765" y="566"/>
                    <a:pt x="3292" y="653"/>
                    <a:pt x="3740" y="723"/>
                  </a:cubicBezTo>
                  <a:cubicBezTo>
                    <a:pt x="4066" y="776"/>
                    <a:pt x="4290" y="810"/>
                    <a:pt x="4362" y="810"/>
                  </a:cubicBezTo>
                  <a:cubicBezTo>
                    <a:pt x="4377" y="810"/>
                    <a:pt x="4386" y="808"/>
                    <a:pt x="4386" y="805"/>
                  </a:cubicBezTo>
                  <a:cubicBezTo>
                    <a:pt x="4393" y="787"/>
                    <a:pt x="4151" y="715"/>
                    <a:pt x="3759" y="630"/>
                  </a:cubicBezTo>
                  <a:cubicBezTo>
                    <a:pt x="3363" y="540"/>
                    <a:pt x="2814" y="439"/>
                    <a:pt x="2209" y="339"/>
                  </a:cubicBezTo>
                  <a:cubicBezTo>
                    <a:pt x="1626" y="245"/>
                    <a:pt x="1099" y="159"/>
                    <a:pt x="651" y="84"/>
                  </a:cubicBezTo>
                  <a:cubicBezTo>
                    <a:pt x="329" y="33"/>
                    <a:pt x="106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3"/>
            <p:cNvSpPr/>
            <p:nvPr/>
          </p:nvSpPr>
          <p:spPr>
            <a:xfrm>
              <a:off x="505854" y="1912234"/>
              <a:ext cx="388386" cy="756213"/>
            </a:xfrm>
            <a:custGeom>
              <a:rect b="b" l="l" r="r" t="t"/>
              <a:pathLst>
                <a:path extrusionOk="0" h="47598" w="24446">
                  <a:moveTo>
                    <a:pt x="23475" y="1"/>
                  </a:move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close/>
                  <a:moveTo>
                    <a:pt x="23475" y="1"/>
                  </a:moveTo>
                  <a:lnTo>
                    <a:pt x="23475" y="1"/>
                  </a:lnTo>
                  <a:cubicBezTo>
                    <a:pt x="23453" y="2"/>
                    <a:pt x="8292" y="595"/>
                    <a:pt x="8292" y="595"/>
                  </a:cubicBezTo>
                  <a:lnTo>
                    <a:pt x="0" y="47194"/>
                  </a:lnTo>
                  <a:lnTo>
                    <a:pt x="7100" y="47598"/>
                  </a:lnTo>
                  <a:cubicBezTo>
                    <a:pt x="7100" y="47598"/>
                    <a:pt x="14645" y="7430"/>
                    <a:pt x="15750" y="7329"/>
                  </a:cubicBezTo>
                  <a:cubicBezTo>
                    <a:pt x="15751" y="7329"/>
                    <a:pt x="15751" y="7329"/>
                    <a:pt x="15751" y="7329"/>
                  </a:cubicBezTo>
                  <a:cubicBezTo>
                    <a:pt x="16213" y="7329"/>
                    <a:pt x="16400" y="47194"/>
                    <a:pt x="16773" y="47194"/>
                  </a:cubicBezTo>
                  <a:cubicBezTo>
                    <a:pt x="16773" y="47194"/>
                    <a:pt x="16774" y="47194"/>
                    <a:pt x="16774" y="47194"/>
                  </a:cubicBezTo>
                  <a:cubicBezTo>
                    <a:pt x="16835" y="47181"/>
                    <a:pt x="17077" y="47175"/>
                    <a:pt x="17440" y="47175"/>
                  </a:cubicBezTo>
                  <a:cubicBezTo>
                    <a:pt x="19320" y="47175"/>
                    <a:pt x="24446" y="47325"/>
                    <a:pt x="24446" y="47325"/>
                  </a:cubicBezTo>
                  <a:cubicBezTo>
                    <a:pt x="24446" y="47325"/>
                    <a:pt x="23460" y="15"/>
                    <a:pt x="2347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3"/>
            <p:cNvSpPr/>
            <p:nvPr/>
          </p:nvSpPr>
          <p:spPr>
            <a:xfrm>
              <a:off x="716332" y="2013056"/>
              <a:ext cx="88080" cy="18779"/>
            </a:xfrm>
            <a:custGeom>
              <a:rect b="b" l="l" r="r" t="t"/>
              <a:pathLst>
                <a:path extrusionOk="0" h="1182" w="5544">
                  <a:moveTo>
                    <a:pt x="5513" y="0"/>
                  </a:moveTo>
                  <a:cubicBezTo>
                    <a:pt x="5351" y="0"/>
                    <a:pt x="4179" y="225"/>
                    <a:pt x="2757" y="528"/>
                  </a:cubicBezTo>
                  <a:cubicBezTo>
                    <a:pt x="1233" y="849"/>
                    <a:pt x="0" y="1144"/>
                    <a:pt x="8" y="1178"/>
                  </a:cubicBezTo>
                  <a:cubicBezTo>
                    <a:pt x="8" y="1180"/>
                    <a:pt x="15" y="1181"/>
                    <a:pt x="27" y="1181"/>
                  </a:cubicBezTo>
                  <a:cubicBezTo>
                    <a:pt x="191" y="1181"/>
                    <a:pt x="1366" y="960"/>
                    <a:pt x="2786" y="659"/>
                  </a:cubicBezTo>
                  <a:cubicBezTo>
                    <a:pt x="4310" y="333"/>
                    <a:pt x="5543" y="42"/>
                    <a:pt x="5532" y="4"/>
                  </a:cubicBezTo>
                  <a:cubicBezTo>
                    <a:pt x="5532" y="2"/>
                    <a:pt x="5525" y="0"/>
                    <a:pt x="551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3"/>
            <p:cNvSpPr/>
            <p:nvPr/>
          </p:nvSpPr>
          <p:spPr>
            <a:xfrm>
              <a:off x="513019" y="2621134"/>
              <a:ext cx="113897" cy="4163"/>
            </a:xfrm>
            <a:custGeom>
              <a:rect b="b" l="l" r="r" t="t"/>
              <a:pathLst>
                <a:path extrusionOk="0" h="262" w="7169">
                  <a:moveTo>
                    <a:pt x="497" y="1"/>
                  </a:moveTo>
                  <a:cubicBezTo>
                    <a:pt x="184" y="1"/>
                    <a:pt x="4" y="7"/>
                    <a:pt x="4" y="19"/>
                  </a:cubicBezTo>
                  <a:cubicBezTo>
                    <a:pt x="1" y="57"/>
                    <a:pt x="1603" y="139"/>
                    <a:pt x="3583" y="199"/>
                  </a:cubicBezTo>
                  <a:cubicBezTo>
                    <a:pt x="4901" y="239"/>
                    <a:pt x="6053" y="262"/>
                    <a:pt x="6676" y="262"/>
                  </a:cubicBezTo>
                  <a:cubicBezTo>
                    <a:pt x="6989" y="262"/>
                    <a:pt x="7169" y="256"/>
                    <a:pt x="7169" y="243"/>
                  </a:cubicBezTo>
                  <a:cubicBezTo>
                    <a:pt x="7169" y="206"/>
                    <a:pt x="5566" y="124"/>
                    <a:pt x="3587" y="64"/>
                  </a:cubicBezTo>
                  <a:cubicBezTo>
                    <a:pt x="2271" y="24"/>
                    <a:pt x="1120" y="1"/>
                    <a:pt x="49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3"/>
            <p:cNvSpPr/>
            <p:nvPr/>
          </p:nvSpPr>
          <p:spPr>
            <a:xfrm>
              <a:off x="770445" y="2621087"/>
              <a:ext cx="122969" cy="4274"/>
            </a:xfrm>
            <a:custGeom>
              <a:rect b="b" l="l" r="r" t="t"/>
              <a:pathLst>
                <a:path extrusionOk="0" h="269" w="7740">
                  <a:moveTo>
                    <a:pt x="523" y="0"/>
                  </a:moveTo>
                  <a:cubicBezTo>
                    <a:pt x="192" y="0"/>
                    <a:pt x="2" y="6"/>
                    <a:pt x="1" y="19"/>
                  </a:cubicBezTo>
                  <a:cubicBezTo>
                    <a:pt x="1" y="56"/>
                    <a:pt x="1730" y="138"/>
                    <a:pt x="3866" y="202"/>
                  </a:cubicBezTo>
                  <a:cubicBezTo>
                    <a:pt x="5297" y="244"/>
                    <a:pt x="6546" y="268"/>
                    <a:pt x="7217" y="268"/>
                  </a:cubicBezTo>
                  <a:cubicBezTo>
                    <a:pt x="7548" y="268"/>
                    <a:pt x="7739" y="263"/>
                    <a:pt x="7740" y="250"/>
                  </a:cubicBezTo>
                  <a:cubicBezTo>
                    <a:pt x="7740" y="212"/>
                    <a:pt x="6007" y="131"/>
                    <a:pt x="3874" y="67"/>
                  </a:cubicBezTo>
                  <a:cubicBezTo>
                    <a:pt x="2441" y="25"/>
                    <a:pt x="1193" y="0"/>
                    <a:pt x="52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3"/>
            <p:cNvSpPr/>
            <p:nvPr/>
          </p:nvSpPr>
          <p:spPr>
            <a:xfrm>
              <a:off x="566497" y="2033599"/>
              <a:ext cx="127942" cy="589569"/>
            </a:xfrm>
            <a:custGeom>
              <a:rect b="b" l="l" r="r" t="t"/>
              <a:pathLst>
                <a:path extrusionOk="0" h="37109" w="8053">
                  <a:moveTo>
                    <a:pt x="8016" y="0"/>
                  </a:moveTo>
                  <a:cubicBezTo>
                    <a:pt x="7980" y="0"/>
                    <a:pt x="6162" y="8300"/>
                    <a:pt x="3963" y="18538"/>
                  </a:cubicBezTo>
                  <a:cubicBezTo>
                    <a:pt x="1759" y="28786"/>
                    <a:pt x="0" y="37097"/>
                    <a:pt x="38" y="37109"/>
                  </a:cubicBezTo>
                  <a:cubicBezTo>
                    <a:pt x="38" y="37109"/>
                    <a:pt x="38" y="37109"/>
                    <a:pt x="38" y="37109"/>
                  </a:cubicBezTo>
                  <a:cubicBezTo>
                    <a:pt x="76" y="37109"/>
                    <a:pt x="1891" y="28812"/>
                    <a:pt x="4094" y="18567"/>
                  </a:cubicBezTo>
                  <a:cubicBezTo>
                    <a:pt x="6297" y="8322"/>
                    <a:pt x="8053" y="11"/>
                    <a:pt x="8016" y="0"/>
                  </a:cubicBezTo>
                  <a:cubicBezTo>
                    <a:pt x="8016" y="0"/>
                    <a:pt x="8016" y="0"/>
                    <a:pt x="8016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3"/>
            <p:cNvSpPr/>
            <p:nvPr/>
          </p:nvSpPr>
          <p:spPr>
            <a:xfrm>
              <a:off x="825225" y="2030453"/>
              <a:ext cx="7245" cy="592779"/>
            </a:xfrm>
            <a:custGeom>
              <a:rect b="b" l="l" r="r" t="t"/>
              <a:pathLst>
                <a:path extrusionOk="0" h="37311" w="456">
                  <a:moveTo>
                    <a:pt x="273" y="0"/>
                  </a:moveTo>
                  <a:cubicBezTo>
                    <a:pt x="269" y="0"/>
                    <a:pt x="269" y="34"/>
                    <a:pt x="265" y="97"/>
                  </a:cubicBezTo>
                  <a:cubicBezTo>
                    <a:pt x="261" y="169"/>
                    <a:pt x="258" y="262"/>
                    <a:pt x="251" y="378"/>
                  </a:cubicBezTo>
                  <a:cubicBezTo>
                    <a:pt x="243" y="635"/>
                    <a:pt x="232" y="1001"/>
                    <a:pt x="213" y="1464"/>
                  </a:cubicBezTo>
                  <a:cubicBezTo>
                    <a:pt x="187" y="2410"/>
                    <a:pt x="153" y="3777"/>
                    <a:pt x="120" y="5461"/>
                  </a:cubicBezTo>
                  <a:cubicBezTo>
                    <a:pt x="52" y="8837"/>
                    <a:pt x="0" y="13503"/>
                    <a:pt x="26" y="18658"/>
                  </a:cubicBezTo>
                  <a:cubicBezTo>
                    <a:pt x="52" y="23808"/>
                    <a:pt x="146" y="28473"/>
                    <a:pt x="247" y="31849"/>
                  </a:cubicBezTo>
                  <a:cubicBezTo>
                    <a:pt x="295" y="33534"/>
                    <a:pt x="340" y="34901"/>
                    <a:pt x="381" y="35847"/>
                  </a:cubicBezTo>
                  <a:cubicBezTo>
                    <a:pt x="399" y="36309"/>
                    <a:pt x="415" y="36676"/>
                    <a:pt x="426" y="36929"/>
                  </a:cubicBezTo>
                  <a:cubicBezTo>
                    <a:pt x="433" y="37049"/>
                    <a:pt x="437" y="37142"/>
                    <a:pt x="441" y="37214"/>
                  </a:cubicBezTo>
                  <a:cubicBezTo>
                    <a:pt x="449" y="37276"/>
                    <a:pt x="449" y="37310"/>
                    <a:pt x="452" y="37310"/>
                  </a:cubicBezTo>
                  <a:cubicBezTo>
                    <a:pt x="456" y="37310"/>
                    <a:pt x="456" y="37276"/>
                    <a:pt x="456" y="37214"/>
                  </a:cubicBezTo>
                  <a:lnTo>
                    <a:pt x="456" y="36929"/>
                  </a:lnTo>
                  <a:cubicBezTo>
                    <a:pt x="449" y="36676"/>
                    <a:pt x="441" y="36309"/>
                    <a:pt x="433" y="35842"/>
                  </a:cubicBezTo>
                  <a:cubicBezTo>
                    <a:pt x="411" y="34890"/>
                    <a:pt x="381" y="33527"/>
                    <a:pt x="340" y="31846"/>
                  </a:cubicBezTo>
                  <a:cubicBezTo>
                    <a:pt x="269" y="28469"/>
                    <a:pt x="187" y="23808"/>
                    <a:pt x="161" y="18658"/>
                  </a:cubicBezTo>
                  <a:cubicBezTo>
                    <a:pt x="135" y="13503"/>
                    <a:pt x="172" y="8842"/>
                    <a:pt x="213" y="5465"/>
                  </a:cubicBezTo>
                  <a:cubicBezTo>
                    <a:pt x="235" y="3780"/>
                    <a:pt x="254" y="2417"/>
                    <a:pt x="269" y="1469"/>
                  </a:cubicBezTo>
                  <a:cubicBezTo>
                    <a:pt x="273" y="1001"/>
                    <a:pt x="277" y="635"/>
                    <a:pt x="277" y="378"/>
                  </a:cubicBezTo>
                  <a:lnTo>
                    <a:pt x="277" y="97"/>
                  </a:lnTo>
                  <a:cubicBezTo>
                    <a:pt x="277" y="34"/>
                    <a:pt x="277" y="0"/>
                    <a:pt x="27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3"/>
            <p:cNvSpPr/>
            <p:nvPr/>
          </p:nvSpPr>
          <p:spPr>
            <a:xfrm>
              <a:off x="528923" y="1403087"/>
              <a:ext cx="609159" cy="525082"/>
            </a:xfrm>
            <a:custGeom>
              <a:rect b="b" l="l" r="r" t="t"/>
              <a:pathLst>
                <a:path extrusionOk="0" h="33050" w="38342">
                  <a:moveTo>
                    <a:pt x="34797" y="0"/>
                  </a:moveTo>
                  <a:cubicBezTo>
                    <a:pt x="34797" y="0"/>
                    <a:pt x="29299" y="8292"/>
                    <a:pt x="28836" y="8759"/>
                  </a:cubicBezTo>
                  <a:cubicBezTo>
                    <a:pt x="28369" y="9227"/>
                    <a:pt x="19756" y="10130"/>
                    <a:pt x="19756" y="10130"/>
                  </a:cubicBezTo>
                  <a:cubicBezTo>
                    <a:pt x="18806" y="9917"/>
                    <a:pt x="17092" y="9805"/>
                    <a:pt x="15211" y="9805"/>
                  </a:cubicBezTo>
                  <a:cubicBezTo>
                    <a:pt x="11862" y="9805"/>
                    <a:pt x="7985" y="10159"/>
                    <a:pt x="6952" y="10922"/>
                  </a:cubicBezTo>
                  <a:cubicBezTo>
                    <a:pt x="5555" y="11695"/>
                    <a:pt x="3855" y="13503"/>
                    <a:pt x="2981" y="17802"/>
                  </a:cubicBezTo>
                  <a:cubicBezTo>
                    <a:pt x="1491" y="25135"/>
                    <a:pt x="0" y="27838"/>
                    <a:pt x="2981" y="28862"/>
                  </a:cubicBezTo>
                  <a:cubicBezTo>
                    <a:pt x="4360" y="29336"/>
                    <a:pt x="5656" y="29590"/>
                    <a:pt x="6653" y="29729"/>
                  </a:cubicBezTo>
                  <a:lnTo>
                    <a:pt x="6571" y="33049"/>
                  </a:lnTo>
                  <a:lnTo>
                    <a:pt x="22026" y="32089"/>
                  </a:lnTo>
                  <a:lnTo>
                    <a:pt x="21235" y="23845"/>
                  </a:lnTo>
                  <a:cubicBezTo>
                    <a:pt x="21142" y="21530"/>
                    <a:pt x="21100" y="19117"/>
                    <a:pt x="21044" y="16981"/>
                  </a:cubicBezTo>
                  <a:cubicBezTo>
                    <a:pt x="22008" y="16614"/>
                    <a:pt x="30999" y="13212"/>
                    <a:pt x="31615" y="13122"/>
                  </a:cubicBezTo>
                  <a:cubicBezTo>
                    <a:pt x="32268" y="13028"/>
                    <a:pt x="38155" y="2145"/>
                    <a:pt x="38155" y="2145"/>
                  </a:cubicBezTo>
                  <a:cubicBezTo>
                    <a:pt x="38341" y="837"/>
                    <a:pt x="34797" y="0"/>
                    <a:pt x="34797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3"/>
            <p:cNvSpPr/>
            <p:nvPr/>
          </p:nvSpPr>
          <p:spPr>
            <a:xfrm>
              <a:off x="632716" y="1641591"/>
              <a:ext cx="9215" cy="286579"/>
            </a:xfrm>
            <a:custGeom>
              <a:rect b="b" l="l" r="r" t="t"/>
              <a:pathLst>
                <a:path extrusionOk="0" h="18038" w="580">
                  <a:moveTo>
                    <a:pt x="542" y="0"/>
                  </a:moveTo>
                  <a:cubicBezTo>
                    <a:pt x="504" y="0"/>
                    <a:pt x="363" y="4036"/>
                    <a:pt x="221" y="9016"/>
                  </a:cubicBezTo>
                  <a:cubicBezTo>
                    <a:pt x="83" y="13995"/>
                    <a:pt x="0" y="18037"/>
                    <a:pt x="38" y="18037"/>
                  </a:cubicBezTo>
                  <a:cubicBezTo>
                    <a:pt x="75" y="18037"/>
                    <a:pt x="217" y="14000"/>
                    <a:pt x="359" y="9020"/>
                  </a:cubicBezTo>
                  <a:cubicBezTo>
                    <a:pt x="497" y="4038"/>
                    <a:pt x="580" y="0"/>
                    <a:pt x="542" y="0"/>
                  </a:cubicBezTo>
                  <a:cubicBezTo>
                    <a:pt x="542" y="0"/>
                    <a:pt x="542" y="0"/>
                    <a:pt x="5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3"/>
            <p:cNvSpPr/>
            <p:nvPr/>
          </p:nvSpPr>
          <p:spPr>
            <a:xfrm>
              <a:off x="986578" y="1542230"/>
              <a:ext cx="13234" cy="29710"/>
            </a:xfrm>
            <a:custGeom>
              <a:rect b="b" l="l" r="r" t="t"/>
              <a:pathLst>
                <a:path extrusionOk="0" h="1870" w="833">
                  <a:moveTo>
                    <a:pt x="32" y="1"/>
                  </a:moveTo>
                  <a:cubicBezTo>
                    <a:pt x="31" y="1"/>
                    <a:pt x="30" y="1"/>
                    <a:pt x="30" y="1"/>
                  </a:cubicBezTo>
                  <a:cubicBezTo>
                    <a:pt x="0" y="20"/>
                    <a:pt x="164" y="434"/>
                    <a:pt x="351" y="962"/>
                  </a:cubicBezTo>
                  <a:cubicBezTo>
                    <a:pt x="533" y="1474"/>
                    <a:pt x="754" y="1870"/>
                    <a:pt x="800" y="1870"/>
                  </a:cubicBezTo>
                  <a:cubicBezTo>
                    <a:pt x="801" y="1870"/>
                    <a:pt x="802" y="1869"/>
                    <a:pt x="803" y="1869"/>
                  </a:cubicBezTo>
                  <a:cubicBezTo>
                    <a:pt x="833" y="1854"/>
                    <a:pt x="664" y="1439"/>
                    <a:pt x="478" y="913"/>
                  </a:cubicBezTo>
                  <a:cubicBezTo>
                    <a:pt x="296" y="398"/>
                    <a:pt x="74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3"/>
            <p:cNvSpPr/>
            <p:nvPr/>
          </p:nvSpPr>
          <p:spPr>
            <a:xfrm>
              <a:off x="986578" y="1542230"/>
              <a:ext cx="23021" cy="18509"/>
            </a:xfrm>
            <a:custGeom>
              <a:rect b="b" l="l" r="r" t="t"/>
              <a:pathLst>
                <a:path extrusionOk="0" h="1165" w="1449">
                  <a:moveTo>
                    <a:pt x="34" y="0"/>
                  </a:moveTo>
                  <a:cubicBezTo>
                    <a:pt x="32" y="0"/>
                    <a:pt x="31" y="1"/>
                    <a:pt x="30" y="1"/>
                  </a:cubicBezTo>
                  <a:cubicBezTo>
                    <a:pt x="0" y="31"/>
                    <a:pt x="283" y="330"/>
                    <a:pt x="683" y="636"/>
                  </a:cubicBezTo>
                  <a:cubicBezTo>
                    <a:pt x="1063" y="926"/>
                    <a:pt x="1366" y="1165"/>
                    <a:pt x="1414" y="1165"/>
                  </a:cubicBezTo>
                  <a:cubicBezTo>
                    <a:pt x="1416" y="1165"/>
                    <a:pt x="1418" y="1164"/>
                    <a:pt x="1419" y="1163"/>
                  </a:cubicBezTo>
                  <a:cubicBezTo>
                    <a:pt x="1449" y="1137"/>
                    <a:pt x="1162" y="834"/>
                    <a:pt x="766" y="528"/>
                  </a:cubicBezTo>
                  <a:cubicBezTo>
                    <a:pt x="386" y="238"/>
                    <a:pt x="79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3"/>
            <p:cNvSpPr/>
            <p:nvPr/>
          </p:nvSpPr>
          <p:spPr>
            <a:xfrm>
              <a:off x="1072387" y="1416465"/>
              <a:ext cx="58164" cy="31044"/>
            </a:xfrm>
            <a:custGeom>
              <a:rect b="b" l="l" r="r" t="t"/>
              <a:pathLst>
                <a:path extrusionOk="0" h="1954" w="3661">
                  <a:moveTo>
                    <a:pt x="16" y="1"/>
                  </a:moveTo>
                  <a:cubicBezTo>
                    <a:pt x="11" y="1"/>
                    <a:pt x="8" y="1"/>
                    <a:pt x="7" y="3"/>
                  </a:cubicBezTo>
                  <a:cubicBezTo>
                    <a:pt x="0" y="22"/>
                    <a:pt x="213" y="111"/>
                    <a:pt x="557" y="264"/>
                  </a:cubicBezTo>
                  <a:cubicBezTo>
                    <a:pt x="900" y="413"/>
                    <a:pt x="1367" y="630"/>
                    <a:pt x="1871" y="899"/>
                  </a:cubicBezTo>
                  <a:cubicBezTo>
                    <a:pt x="2372" y="1168"/>
                    <a:pt x="2812" y="1437"/>
                    <a:pt x="3126" y="1639"/>
                  </a:cubicBezTo>
                  <a:cubicBezTo>
                    <a:pt x="3427" y="1830"/>
                    <a:pt x="3617" y="1954"/>
                    <a:pt x="3646" y="1954"/>
                  </a:cubicBezTo>
                  <a:cubicBezTo>
                    <a:pt x="3648" y="1954"/>
                    <a:pt x="3649" y="1953"/>
                    <a:pt x="3649" y="1953"/>
                  </a:cubicBezTo>
                  <a:cubicBezTo>
                    <a:pt x="3660" y="1937"/>
                    <a:pt x="3485" y="1784"/>
                    <a:pt x="3182" y="1560"/>
                  </a:cubicBezTo>
                  <a:cubicBezTo>
                    <a:pt x="2876" y="1336"/>
                    <a:pt x="2443" y="1053"/>
                    <a:pt x="1935" y="779"/>
                  </a:cubicBezTo>
                  <a:cubicBezTo>
                    <a:pt x="1426" y="510"/>
                    <a:pt x="945" y="305"/>
                    <a:pt x="594" y="174"/>
                  </a:cubicBezTo>
                  <a:cubicBezTo>
                    <a:pt x="276" y="58"/>
                    <a:pt x="61" y="1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3"/>
            <p:cNvSpPr/>
            <p:nvPr/>
          </p:nvSpPr>
          <p:spPr>
            <a:xfrm>
              <a:off x="608503" y="1778954"/>
              <a:ext cx="29980" cy="6768"/>
            </a:xfrm>
            <a:custGeom>
              <a:rect b="b" l="l" r="r" t="t"/>
              <a:pathLst>
                <a:path extrusionOk="0" h="426" w="1887">
                  <a:moveTo>
                    <a:pt x="40" y="1"/>
                  </a:moveTo>
                  <a:cubicBezTo>
                    <a:pt x="23" y="1"/>
                    <a:pt x="13" y="3"/>
                    <a:pt x="11" y="8"/>
                  </a:cubicBezTo>
                  <a:cubicBezTo>
                    <a:pt x="1" y="42"/>
                    <a:pt x="404" y="210"/>
                    <a:pt x="927" y="315"/>
                  </a:cubicBezTo>
                  <a:cubicBezTo>
                    <a:pt x="1306" y="391"/>
                    <a:pt x="1637" y="426"/>
                    <a:pt x="1791" y="426"/>
                  </a:cubicBezTo>
                  <a:cubicBezTo>
                    <a:pt x="1848" y="426"/>
                    <a:pt x="1881" y="421"/>
                    <a:pt x="1883" y="412"/>
                  </a:cubicBezTo>
                  <a:cubicBezTo>
                    <a:pt x="1887" y="370"/>
                    <a:pt x="1464" y="289"/>
                    <a:pt x="953" y="184"/>
                  </a:cubicBezTo>
                  <a:cubicBezTo>
                    <a:pt x="509" y="94"/>
                    <a:pt x="142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3"/>
            <p:cNvSpPr/>
            <p:nvPr/>
          </p:nvSpPr>
          <p:spPr>
            <a:xfrm>
              <a:off x="814961" y="1562010"/>
              <a:ext cx="50332" cy="65949"/>
            </a:xfrm>
            <a:custGeom>
              <a:rect b="b" l="l" r="r" t="t"/>
              <a:pathLst>
                <a:path extrusionOk="0" h="4151" w="3168">
                  <a:moveTo>
                    <a:pt x="3047" y="1"/>
                  </a:moveTo>
                  <a:cubicBezTo>
                    <a:pt x="3015" y="1"/>
                    <a:pt x="2976" y="2"/>
                    <a:pt x="2932" y="4"/>
                  </a:cubicBezTo>
                  <a:cubicBezTo>
                    <a:pt x="2783" y="11"/>
                    <a:pt x="2566" y="41"/>
                    <a:pt x="2308" y="116"/>
                  </a:cubicBezTo>
                  <a:cubicBezTo>
                    <a:pt x="1793" y="258"/>
                    <a:pt x="1098" y="635"/>
                    <a:pt x="612" y="1315"/>
                  </a:cubicBezTo>
                  <a:cubicBezTo>
                    <a:pt x="127" y="1994"/>
                    <a:pt x="0" y="2775"/>
                    <a:pt x="30" y="3306"/>
                  </a:cubicBezTo>
                  <a:cubicBezTo>
                    <a:pt x="45" y="3575"/>
                    <a:pt x="86" y="3792"/>
                    <a:pt x="127" y="3933"/>
                  </a:cubicBezTo>
                  <a:cubicBezTo>
                    <a:pt x="167" y="4075"/>
                    <a:pt x="200" y="4150"/>
                    <a:pt x="212" y="4150"/>
                  </a:cubicBezTo>
                  <a:cubicBezTo>
                    <a:pt x="212" y="4150"/>
                    <a:pt x="212" y="4150"/>
                    <a:pt x="213" y="4150"/>
                  </a:cubicBezTo>
                  <a:cubicBezTo>
                    <a:pt x="235" y="4146"/>
                    <a:pt x="127" y="3828"/>
                    <a:pt x="127" y="3306"/>
                  </a:cubicBezTo>
                  <a:cubicBezTo>
                    <a:pt x="119" y="2787"/>
                    <a:pt x="261" y="2044"/>
                    <a:pt x="721" y="1394"/>
                  </a:cubicBezTo>
                  <a:cubicBezTo>
                    <a:pt x="1188" y="744"/>
                    <a:pt x="1845" y="370"/>
                    <a:pt x="2334" y="206"/>
                  </a:cubicBezTo>
                  <a:cubicBezTo>
                    <a:pt x="2831" y="37"/>
                    <a:pt x="3167" y="37"/>
                    <a:pt x="3164" y="11"/>
                  </a:cubicBezTo>
                  <a:cubicBezTo>
                    <a:pt x="3164" y="6"/>
                    <a:pt x="3123" y="1"/>
                    <a:pt x="30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3"/>
            <p:cNvSpPr/>
            <p:nvPr/>
          </p:nvSpPr>
          <p:spPr>
            <a:xfrm>
              <a:off x="633240" y="1912822"/>
              <a:ext cx="245700" cy="15411"/>
            </a:xfrm>
            <a:custGeom>
              <a:rect b="b" l="l" r="r" t="t"/>
              <a:pathLst>
                <a:path extrusionOk="0" h="970" w="15465">
                  <a:moveTo>
                    <a:pt x="15382" y="0"/>
                  </a:moveTo>
                  <a:cubicBezTo>
                    <a:pt x="14846" y="0"/>
                    <a:pt x="11624" y="174"/>
                    <a:pt x="7729" y="416"/>
                  </a:cubicBezTo>
                  <a:cubicBezTo>
                    <a:pt x="3460" y="681"/>
                    <a:pt x="1" y="927"/>
                    <a:pt x="5" y="965"/>
                  </a:cubicBezTo>
                  <a:cubicBezTo>
                    <a:pt x="5" y="968"/>
                    <a:pt x="30" y="970"/>
                    <a:pt x="79" y="970"/>
                  </a:cubicBezTo>
                  <a:cubicBezTo>
                    <a:pt x="600" y="970"/>
                    <a:pt x="3829" y="793"/>
                    <a:pt x="7737" y="550"/>
                  </a:cubicBezTo>
                  <a:cubicBezTo>
                    <a:pt x="12006" y="285"/>
                    <a:pt x="15464" y="43"/>
                    <a:pt x="15460" y="5"/>
                  </a:cubicBezTo>
                  <a:cubicBezTo>
                    <a:pt x="15460" y="2"/>
                    <a:pt x="15434" y="0"/>
                    <a:pt x="153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3"/>
            <p:cNvSpPr/>
            <p:nvPr/>
          </p:nvSpPr>
          <p:spPr>
            <a:xfrm>
              <a:off x="575982" y="1559579"/>
              <a:ext cx="207475" cy="162609"/>
            </a:xfrm>
            <a:custGeom>
              <a:rect b="b" l="l" r="r" t="t"/>
              <a:pathLst>
                <a:path extrusionOk="0" h="10235" w="13059">
                  <a:moveTo>
                    <a:pt x="12910" y="0"/>
                  </a:moveTo>
                  <a:lnTo>
                    <a:pt x="12910" y="0"/>
                  </a:lnTo>
                  <a:cubicBezTo>
                    <a:pt x="12905" y="4"/>
                    <a:pt x="12910" y="71"/>
                    <a:pt x="12927" y="198"/>
                  </a:cubicBezTo>
                  <a:cubicBezTo>
                    <a:pt x="12936" y="261"/>
                    <a:pt x="12950" y="340"/>
                    <a:pt x="12958" y="433"/>
                  </a:cubicBezTo>
                  <a:cubicBezTo>
                    <a:pt x="12962" y="530"/>
                    <a:pt x="12969" y="639"/>
                    <a:pt x="12972" y="758"/>
                  </a:cubicBezTo>
                  <a:cubicBezTo>
                    <a:pt x="12988" y="1244"/>
                    <a:pt x="12920" y="1961"/>
                    <a:pt x="12603" y="2775"/>
                  </a:cubicBezTo>
                  <a:cubicBezTo>
                    <a:pt x="12278" y="3571"/>
                    <a:pt x="11688" y="4490"/>
                    <a:pt x="10702" y="5088"/>
                  </a:cubicBezTo>
                  <a:cubicBezTo>
                    <a:pt x="10582" y="5169"/>
                    <a:pt x="10452" y="5226"/>
                    <a:pt x="10321" y="5293"/>
                  </a:cubicBezTo>
                  <a:cubicBezTo>
                    <a:pt x="10190" y="5360"/>
                    <a:pt x="10048" y="5409"/>
                    <a:pt x="9907" y="5461"/>
                  </a:cubicBezTo>
                  <a:cubicBezTo>
                    <a:pt x="9619" y="5554"/>
                    <a:pt x="9324" y="5655"/>
                    <a:pt x="9024" y="5752"/>
                  </a:cubicBezTo>
                  <a:cubicBezTo>
                    <a:pt x="8726" y="5857"/>
                    <a:pt x="8423" y="5984"/>
                    <a:pt x="8140" y="6167"/>
                  </a:cubicBezTo>
                  <a:cubicBezTo>
                    <a:pt x="7863" y="6353"/>
                    <a:pt x="7613" y="6589"/>
                    <a:pt x="7404" y="6858"/>
                  </a:cubicBezTo>
                  <a:cubicBezTo>
                    <a:pt x="6985" y="7396"/>
                    <a:pt x="6709" y="7997"/>
                    <a:pt x="6376" y="8527"/>
                  </a:cubicBezTo>
                  <a:cubicBezTo>
                    <a:pt x="6055" y="9062"/>
                    <a:pt x="5663" y="9539"/>
                    <a:pt x="5163" y="9808"/>
                  </a:cubicBezTo>
                  <a:cubicBezTo>
                    <a:pt x="4748" y="10031"/>
                    <a:pt x="4291" y="10118"/>
                    <a:pt x="3859" y="10118"/>
                  </a:cubicBezTo>
                  <a:cubicBezTo>
                    <a:pt x="3771" y="10118"/>
                    <a:pt x="3683" y="10115"/>
                    <a:pt x="3597" y="10108"/>
                  </a:cubicBezTo>
                  <a:cubicBezTo>
                    <a:pt x="3089" y="10070"/>
                    <a:pt x="2630" y="9924"/>
                    <a:pt x="2238" y="9737"/>
                  </a:cubicBezTo>
                  <a:cubicBezTo>
                    <a:pt x="1450" y="9364"/>
                    <a:pt x="920" y="8879"/>
                    <a:pt x="557" y="8550"/>
                  </a:cubicBezTo>
                  <a:cubicBezTo>
                    <a:pt x="389" y="8389"/>
                    <a:pt x="255" y="8258"/>
                    <a:pt x="150" y="8162"/>
                  </a:cubicBezTo>
                  <a:cubicBezTo>
                    <a:pt x="60" y="8072"/>
                    <a:pt x="12" y="8027"/>
                    <a:pt x="5" y="8027"/>
                  </a:cubicBezTo>
                  <a:cubicBezTo>
                    <a:pt x="5" y="8027"/>
                    <a:pt x="5" y="8027"/>
                    <a:pt x="5" y="8027"/>
                  </a:cubicBezTo>
                  <a:cubicBezTo>
                    <a:pt x="1" y="8031"/>
                    <a:pt x="46" y="8083"/>
                    <a:pt x="131" y="8180"/>
                  </a:cubicBezTo>
                  <a:cubicBezTo>
                    <a:pt x="217" y="8274"/>
                    <a:pt x="348" y="8415"/>
                    <a:pt x="524" y="8587"/>
                  </a:cubicBezTo>
                  <a:cubicBezTo>
                    <a:pt x="871" y="8931"/>
                    <a:pt x="1398" y="9431"/>
                    <a:pt x="2197" y="9824"/>
                  </a:cubicBezTo>
                  <a:cubicBezTo>
                    <a:pt x="2593" y="10022"/>
                    <a:pt x="3067" y="10175"/>
                    <a:pt x="3590" y="10220"/>
                  </a:cubicBezTo>
                  <a:cubicBezTo>
                    <a:pt x="3691" y="10229"/>
                    <a:pt x="3794" y="10234"/>
                    <a:pt x="3898" y="10234"/>
                  </a:cubicBezTo>
                  <a:cubicBezTo>
                    <a:pt x="4333" y="10234"/>
                    <a:pt x="4794" y="10147"/>
                    <a:pt x="5218" y="9920"/>
                  </a:cubicBezTo>
                  <a:cubicBezTo>
                    <a:pt x="5749" y="9637"/>
                    <a:pt x="6164" y="9140"/>
                    <a:pt x="6488" y="8598"/>
                  </a:cubicBezTo>
                  <a:cubicBezTo>
                    <a:pt x="6825" y="8057"/>
                    <a:pt x="7105" y="7463"/>
                    <a:pt x="7512" y="6940"/>
                  </a:cubicBezTo>
                  <a:cubicBezTo>
                    <a:pt x="7714" y="6682"/>
                    <a:pt x="7949" y="6455"/>
                    <a:pt x="8214" y="6279"/>
                  </a:cubicBezTo>
                  <a:cubicBezTo>
                    <a:pt x="8479" y="6103"/>
                    <a:pt x="8774" y="5980"/>
                    <a:pt x="9069" y="5879"/>
                  </a:cubicBezTo>
                  <a:cubicBezTo>
                    <a:pt x="9364" y="5774"/>
                    <a:pt x="9664" y="5685"/>
                    <a:pt x="9951" y="5581"/>
                  </a:cubicBezTo>
                  <a:cubicBezTo>
                    <a:pt x="10093" y="5528"/>
                    <a:pt x="10238" y="5476"/>
                    <a:pt x="10373" y="5405"/>
                  </a:cubicBezTo>
                  <a:cubicBezTo>
                    <a:pt x="10507" y="5341"/>
                    <a:pt x="10646" y="5278"/>
                    <a:pt x="10765" y="5195"/>
                  </a:cubicBezTo>
                  <a:cubicBezTo>
                    <a:pt x="11777" y="4572"/>
                    <a:pt x="12372" y="3627"/>
                    <a:pt x="12693" y="2809"/>
                  </a:cubicBezTo>
                  <a:cubicBezTo>
                    <a:pt x="13003" y="1976"/>
                    <a:pt x="13058" y="1247"/>
                    <a:pt x="13025" y="758"/>
                  </a:cubicBezTo>
                  <a:cubicBezTo>
                    <a:pt x="13014" y="635"/>
                    <a:pt x="13006" y="527"/>
                    <a:pt x="12995" y="430"/>
                  </a:cubicBezTo>
                  <a:cubicBezTo>
                    <a:pt x="12984" y="337"/>
                    <a:pt x="12965" y="258"/>
                    <a:pt x="12954" y="194"/>
                  </a:cubicBezTo>
                  <a:cubicBezTo>
                    <a:pt x="12927" y="68"/>
                    <a:pt x="12913" y="0"/>
                    <a:pt x="129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3"/>
            <p:cNvSpPr/>
            <p:nvPr/>
          </p:nvSpPr>
          <p:spPr>
            <a:xfrm>
              <a:off x="751586" y="1698801"/>
              <a:ext cx="122493" cy="163800"/>
            </a:xfrm>
            <a:custGeom>
              <a:rect b="b" l="l" r="r" t="t"/>
              <a:pathLst>
                <a:path extrusionOk="0" h="10310" w="7710">
                  <a:moveTo>
                    <a:pt x="7070" y="0"/>
                  </a:moveTo>
                  <a:cubicBezTo>
                    <a:pt x="7063" y="0"/>
                    <a:pt x="7063" y="71"/>
                    <a:pt x="7048" y="205"/>
                  </a:cubicBezTo>
                  <a:cubicBezTo>
                    <a:pt x="7029" y="336"/>
                    <a:pt x="7003" y="533"/>
                    <a:pt x="6887" y="762"/>
                  </a:cubicBezTo>
                  <a:cubicBezTo>
                    <a:pt x="6678" y="1210"/>
                    <a:pt x="6062" y="1748"/>
                    <a:pt x="5155" y="1841"/>
                  </a:cubicBezTo>
                  <a:cubicBezTo>
                    <a:pt x="4883" y="1880"/>
                    <a:pt x="4592" y="1885"/>
                    <a:pt x="4284" y="1885"/>
                  </a:cubicBezTo>
                  <a:cubicBezTo>
                    <a:pt x="4167" y="1885"/>
                    <a:pt x="4047" y="1884"/>
                    <a:pt x="3926" y="1884"/>
                  </a:cubicBezTo>
                  <a:cubicBezTo>
                    <a:pt x="3839" y="1884"/>
                    <a:pt x="3752" y="1885"/>
                    <a:pt x="3664" y="1886"/>
                  </a:cubicBezTo>
                  <a:cubicBezTo>
                    <a:pt x="3395" y="1890"/>
                    <a:pt x="3115" y="1900"/>
                    <a:pt x="2827" y="1953"/>
                  </a:cubicBezTo>
                  <a:cubicBezTo>
                    <a:pt x="2540" y="2009"/>
                    <a:pt x="2252" y="2099"/>
                    <a:pt x="1976" y="2237"/>
                  </a:cubicBezTo>
                  <a:cubicBezTo>
                    <a:pt x="1423" y="2510"/>
                    <a:pt x="922" y="2954"/>
                    <a:pt x="564" y="3519"/>
                  </a:cubicBezTo>
                  <a:cubicBezTo>
                    <a:pt x="198" y="4082"/>
                    <a:pt x="0" y="4777"/>
                    <a:pt x="7" y="5486"/>
                  </a:cubicBezTo>
                  <a:cubicBezTo>
                    <a:pt x="7" y="6200"/>
                    <a:pt x="205" y="6884"/>
                    <a:pt x="526" y="7466"/>
                  </a:cubicBezTo>
                  <a:cubicBezTo>
                    <a:pt x="852" y="8056"/>
                    <a:pt x="1303" y="8534"/>
                    <a:pt x="1800" y="8889"/>
                  </a:cubicBezTo>
                  <a:cubicBezTo>
                    <a:pt x="2297" y="9248"/>
                    <a:pt x="2835" y="9491"/>
                    <a:pt x="3358" y="9640"/>
                  </a:cubicBezTo>
                  <a:cubicBezTo>
                    <a:pt x="3881" y="9794"/>
                    <a:pt x="4389" y="9830"/>
                    <a:pt x="4848" y="9849"/>
                  </a:cubicBezTo>
                  <a:cubicBezTo>
                    <a:pt x="5303" y="9864"/>
                    <a:pt x="5718" y="9868"/>
                    <a:pt x="6077" y="9898"/>
                  </a:cubicBezTo>
                  <a:cubicBezTo>
                    <a:pt x="6443" y="9924"/>
                    <a:pt x="6753" y="9924"/>
                    <a:pt x="6999" y="9980"/>
                  </a:cubicBezTo>
                  <a:cubicBezTo>
                    <a:pt x="7249" y="10028"/>
                    <a:pt x="7422" y="10130"/>
                    <a:pt x="7537" y="10197"/>
                  </a:cubicBezTo>
                  <a:cubicBezTo>
                    <a:pt x="7645" y="10265"/>
                    <a:pt x="7701" y="10309"/>
                    <a:pt x="7709" y="10309"/>
                  </a:cubicBezTo>
                  <a:cubicBezTo>
                    <a:pt x="7709" y="10309"/>
                    <a:pt x="7709" y="10309"/>
                    <a:pt x="7709" y="10309"/>
                  </a:cubicBezTo>
                  <a:cubicBezTo>
                    <a:pt x="7709" y="10309"/>
                    <a:pt x="7698" y="10294"/>
                    <a:pt x="7672" y="10271"/>
                  </a:cubicBezTo>
                  <a:cubicBezTo>
                    <a:pt x="7646" y="10249"/>
                    <a:pt x="7608" y="10215"/>
                    <a:pt x="7552" y="10175"/>
                  </a:cubicBezTo>
                  <a:cubicBezTo>
                    <a:pt x="7440" y="10096"/>
                    <a:pt x="7265" y="9987"/>
                    <a:pt x="7015" y="9928"/>
                  </a:cubicBezTo>
                  <a:cubicBezTo>
                    <a:pt x="6760" y="9864"/>
                    <a:pt x="6443" y="9856"/>
                    <a:pt x="6084" y="9823"/>
                  </a:cubicBezTo>
                  <a:cubicBezTo>
                    <a:pt x="5722" y="9785"/>
                    <a:pt x="5308" y="9775"/>
                    <a:pt x="4852" y="9752"/>
                  </a:cubicBezTo>
                  <a:cubicBezTo>
                    <a:pt x="4396" y="9730"/>
                    <a:pt x="3900" y="9685"/>
                    <a:pt x="3388" y="9532"/>
                  </a:cubicBezTo>
                  <a:cubicBezTo>
                    <a:pt x="2879" y="9382"/>
                    <a:pt x="2357" y="9144"/>
                    <a:pt x="1874" y="8789"/>
                  </a:cubicBezTo>
                  <a:cubicBezTo>
                    <a:pt x="1393" y="8437"/>
                    <a:pt x="952" y="7974"/>
                    <a:pt x="642" y="7403"/>
                  </a:cubicBezTo>
                  <a:cubicBezTo>
                    <a:pt x="333" y="6839"/>
                    <a:pt x="142" y="6174"/>
                    <a:pt x="142" y="5486"/>
                  </a:cubicBezTo>
                  <a:cubicBezTo>
                    <a:pt x="135" y="4800"/>
                    <a:pt x="325" y="4134"/>
                    <a:pt x="676" y="3589"/>
                  </a:cubicBezTo>
                  <a:cubicBezTo>
                    <a:pt x="1019" y="3043"/>
                    <a:pt x="1502" y="2614"/>
                    <a:pt x="2031" y="2349"/>
                  </a:cubicBezTo>
                  <a:cubicBezTo>
                    <a:pt x="2297" y="2214"/>
                    <a:pt x="2574" y="2125"/>
                    <a:pt x="2850" y="2069"/>
                  </a:cubicBezTo>
                  <a:cubicBezTo>
                    <a:pt x="3126" y="2021"/>
                    <a:pt x="3398" y="2002"/>
                    <a:pt x="3667" y="1998"/>
                  </a:cubicBezTo>
                  <a:cubicBezTo>
                    <a:pt x="4202" y="1987"/>
                    <a:pt x="4706" y="2005"/>
                    <a:pt x="5165" y="1935"/>
                  </a:cubicBezTo>
                  <a:cubicBezTo>
                    <a:pt x="5625" y="1871"/>
                    <a:pt x="6032" y="1718"/>
                    <a:pt x="6327" y="1497"/>
                  </a:cubicBezTo>
                  <a:cubicBezTo>
                    <a:pt x="6626" y="1281"/>
                    <a:pt x="6827" y="1019"/>
                    <a:pt x="6936" y="784"/>
                  </a:cubicBezTo>
                  <a:cubicBezTo>
                    <a:pt x="7044" y="545"/>
                    <a:pt x="7067" y="340"/>
                    <a:pt x="7074" y="209"/>
                  </a:cubicBezTo>
                  <a:cubicBezTo>
                    <a:pt x="7082" y="138"/>
                    <a:pt x="7078" y="90"/>
                    <a:pt x="7074" y="52"/>
                  </a:cubicBezTo>
                  <a:cubicBezTo>
                    <a:pt x="7074" y="18"/>
                    <a:pt x="7070" y="0"/>
                    <a:pt x="7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3"/>
            <p:cNvSpPr/>
            <p:nvPr/>
          </p:nvSpPr>
          <p:spPr>
            <a:xfrm>
              <a:off x="639595" y="1767451"/>
              <a:ext cx="98773" cy="155491"/>
            </a:xfrm>
            <a:custGeom>
              <a:rect b="b" l="l" r="r" t="t"/>
              <a:pathLst>
                <a:path extrusionOk="0" h="9787" w="6217">
                  <a:moveTo>
                    <a:pt x="861" y="0"/>
                  </a:moveTo>
                  <a:cubicBezTo>
                    <a:pt x="736" y="0"/>
                    <a:pt x="624" y="12"/>
                    <a:pt x="528" y="30"/>
                  </a:cubicBezTo>
                  <a:cubicBezTo>
                    <a:pt x="165" y="101"/>
                    <a:pt x="0" y="232"/>
                    <a:pt x="0" y="232"/>
                  </a:cubicBezTo>
                  <a:cubicBezTo>
                    <a:pt x="1" y="233"/>
                    <a:pt x="1" y="233"/>
                    <a:pt x="3" y="233"/>
                  </a:cubicBezTo>
                  <a:cubicBezTo>
                    <a:pt x="26" y="233"/>
                    <a:pt x="201" y="131"/>
                    <a:pt x="535" y="82"/>
                  </a:cubicBezTo>
                  <a:cubicBezTo>
                    <a:pt x="612" y="71"/>
                    <a:pt x="700" y="64"/>
                    <a:pt x="795" y="64"/>
                  </a:cubicBezTo>
                  <a:cubicBezTo>
                    <a:pt x="1128" y="64"/>
                    <a:pt x="1554" y="151"/>
                    <a:pt x="1958" y="444"/>
                  </a:cubicBezTo>
                  <a:cubicBezTo>
                    <a:pt x="2212" y="632"/>
                    <a:pt x="2436" y="908"/>
                    <a:pt x="2559" y="1259"/>
                  </a:cubicBezTo>
                  <a:cubicBezTo>
                    <a:pt x="2683" y="1610"/>
                    <a:pt x="2709" y="2013"/>
                    <a:pt x="2664" y="2432"/>
                  </a:cubicBezTo>
                  <a:cubicBezTo>
                    <a:pt x="2589" y="3280"/>
                    <a:pt x="2148" y="4139"/>
                    <a:pt x="2007" y="5136"/>
                  </a:cubicBezTo>
                  <a:cubicBezTo>
                    <a:pt x="1931" y="5633"/>
                    <a:pt x="1984" y="6145"/>
                    <a:pt x="2174" y="6585"/>
                  </a:cubicBezTo>
                  <a:cubicBezTo>
                    <a:pt x="2272" y="6806"/>
                    <a:pt x="2402" y="7007"/>
                    <a:pt x="2570" y="7171"/>
                  </a:cubicBezTo>
                  <a:cubicBezTo>
                    <a:pt x="2738" y="7336"/>
                    <a:pt x="2940" y="7452"/>
                    <a:pt x="3150" y="7523"/>
                  </a:cubicBezTo>
                  <a:cubicBezTo>
                    <a:pt x="3575" y="7661"/>
                    <a:pt x="3993" y="7646"/>
                    <a:pt x="4367" y="7687"/>
                  </a:cubicBezTo>
                  <a:cubicBezTo>
                    <a:pt x="4553" y="7706"/>
                    <a:pt x="4733" y="7736"/>
                    <a:pt x="4898" y="7788"/>
                  </a:cubicBezTo>
                  <a:cubicBezTo>
                    <a:pt x="5058" y="7840"/>
                    <a:pt x="5208" y="7915"/>
                    <a:pt x="5338" y="8000"/>
                  </a:cubicBezTo>
                  <a:cubicBezTo>
                    <a:pt x="5865" y="8367"/>
                    <a:pt x="6074" y="8890"/>
                    <a:pt x="6137" y="9229"/>
                  </a:cubicBezTo>
                  <a:cubicBezTo>
                    <a:pt x="6205" y="9584"/>
                    <a:pt x="6149" y="9786"/>
                    <a:pt x="6167" y="9786"/>
                  </a:cubicBezTo>
                  <a:cubicBezTo>
                    <a:pt x="6171" y="9786"/>
                    <a:pt x="6182" y="9738"/>
                    <a:pt x="6197" y="9644"/>
                  </a:cubicBezTo>
                  <a:cubicBezTo>
                    <a:pt x="6208" y="9547"/>
                    <a:pt x="6216" y="9405"/>
                    <a:pt x="6189" y="9222"/>
                  </a:cubicBezTo>
                  <a:cubicBezTo>
                    <a:pt x="6137" y="8867"/>
                    <a:pt x="5939" y="8319"/>
                    <a:pt x="5394" y="7922"/>
                  </a:cubicBezTo>
                  <a:cubicBezTo>
                    <a:pt x="5256" y="7829"/>
                    <a:pt x="5103" y="7747"/>
                    <a:pt x="4927" y="7687"/>
                  </a:cubicBezTo>
                  <a:cubicBezTo>
                    <a:pt x="4755" y="7631"/>
                    <a:pt x="4569" y="7597"/>
                    <a:pt x="4379" y="7575"/>
                  </a:cubicBezTo>
                  <a:cubicBezTo>
                    <a:pt x="3998" y="7530"/>
                    <a:pt x="3586" y="7538"/>
                    <a:pt x="3191" y="7407"/>
                  </a:cubicBezTo>
                  <a:cubicBezTo>
                    <a:pt x="2996" y="7340"/>
                    <a:pt x="2813" y="7231"/>
                    <a:pt x="2660" y="7078"/>
                  </a:cubicBezTo>
                  <a:cubicBezTo>
                    <a:pt x="2507" y="6929"/>
                    <a:pt x="2388" y="6738"/>
                    <a:pt x="2294" y="6533"/>
                  </a:cubicBezTo>
                  <a:cubicBezTo>
                    <a:pt x="2119" y="6114"/>
                    <a:pt x="2070" y="5633"/>
                    <a:pt x="2141" y="5154"/>
                  </a:cubicBezTo>
                  <a:cubicBezTo>
                    <a:pt x="2276" y="4187"/>
                    <a:pt x="2712" y="3321"/>
                    <a:pt x="2787" y="2447"/>
                  </a:cubicBezTo>
                  <a:cubicBezTo>
                    <a:pt x="2832" y="2013"/>
                    <a:pt x="2802" y="1587"/>
                    <a:pt x="2664" y="1222"/>
                  </a:cubicBezTo>
                  <a:cubicBezTo>
                    <a:pt x="2533" y="851"/>
                    <a:pt x="2283" y="557"/>
                    <a:pt x="2014" y="366"/>
                  </a:cubicBezTo>
                  <a:cubicBezTo>
                    <a:pt x="1611" y="86"/>
                    <a:pt x="1194" y="0"/>
                    <a:pt x="8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3"/>
            <p:cNvSpPr/>
            <p:nvPr/>
          </p:nvSpPr>
          <p:spPr>
            <a:xfrm>
              <a:off x="722258" y="1692923"/>
              <a:ext cx="27787" cy="27231"/>
            </a:xfrm>
            <a:custGeom>
              <a:rect b="b" l="l" r="r" t="t"/>
              <a:pathLst>
                <a:path extrusionOk="0" h="1714" w="1749">
                  <a:moveTo>
                    <a:pt x="844" y="0"/>
                  </a:moveTo>
                  <a:cubicBezTo>
                    <a:pt x="760" y="0"/>
                    <a:pt x="686" y="13"/>
                    <a:pt x="628" y="29"/>
                  </a:cubicBezTo>
                  <a:cubicBezTo>
                    <a:pt x="501" y="71"/>
                    <a:pt x="441" y="119"/>
                    <a:pt x="445" y="124"/>
                  </a:cubicBezTo>
                  <a:cubicBezTo>
                    <a:pt x="446" y="125"/>
                    <a:pt x="448" y="126"/>
                    <a:pt x="452" y="126"/>
                  </a:cubicBezTo>
                  <a:cubicBezTo>
                    <a:pt x="473" y="126"/>
                    <a:pt x="534" y="101"/>
                    <a:pt x="639" y="82"/>
                  </a:cubicBezTo>
                  <a:cubicBezTo>
                    <a:pt x="678" y="76"/>
                    <a:pt x="722" y="72"/>
                    <a:pt x="772" y="72"/>
                  </a:cubicBezTo>
                  <a:cubicBezTo>
                    <a:pt x="881" y="72"/>
                    <a:pt x="1015" y="92"/>
                    <a:pt x="1151" y="157"/>
                  </a:cubicBezTo>
                  <a:cubicBezTo>
                    <a:pt x="1349" y="243"/>
                    <a:pt x="1555" y="448"/>
                    <a:pt x="1581" y="732"/>
                  </a:cubicBezTo>
                  <a:cubicBezTo>
                    <a:pt x="1614" y="1012"/>
                    <a:pt x="1479" y="1352"/>
                    <a:pt x="1193" y="1505"/>
                  </a:cubicBezTo>
                  <a:cubicBezTo>
                    <a:pt x="1092" y="1557"/>
                    <a:pt x="983" y="1580"/>
                    <a:pt x="875" y="1580"/>
                  </a:cubicBezTo>
                  <a:cubicBezTo>
                    <a:pt x="673" y="1580"/>
                    <a:pt x="475" y="1500"/>
                    <a:pt x="341" y="1379"/>
                  </a:cubicBezTo>
                  <a:cubicBezTo>
                    <a:pt x="124" y="1188"/>
                    <a:pt x="86" y="900"/>
                    <a:pt x="139" y="691"/>
                  </a:cubicBezTo>
                  <a:cubicBezTo>
                    <a:pt x="191" y="478"/>
                    <a:pt x="307" y="332"/>
                    <a:pt x="400" y="250"/>
                  </a:cubicBezTo>
                  <a:cubicBezTo>
                    <a:pt x="498" y="168"/>
                    <a:pt x="565" y="141"/>
                    <a:pt x="561" y="131"/>
                  </a:cubicBezTo>
                  <a:cubicBezTo>
                    <a:pt x="560" y="130"/>
                    <a:pt x="557" y="129"/>
                    <a:pt x="553" y="129"/>
                  </a:cubicBezTo>
                  <a:cubicBezTo>
                    <a:pt x="531" y="129"/>
                    <a:pt x="464" y="147"/>
                    <a:pt x="371" y="209"/>
                  </a:cubicBezTo>
                  <a:cubicBezTo>
                    <a:pt x="258" y="280"/>
                    <a:pt x="117" y="433"/>
                    <a:pt x="45" y="669"/>
                  </a:cubicBezTo>
                  <a:cubicBezTo>
                    <a:pt x="12" y="784"/>
                    <a:pt x="0" y="922"/>
                    <a:pt x="27" y="1068"/>
                  </a:cubicBezTo>
                  <a:cubicBezTo>
                    <a:pt x="57" y="1210"/>
                    <a:pt x="135" y="1360"/>
                    <a:pt x="258" y="1468"/>
                  </a:cubicBezTo>
                  <a:cubicBezTo>
                    <a:pt x="413" y="1615"/>
                    <a:pt x="641" y="1714"/>
                    <a:pt x="880" y="1714"/>
                  </a:cubicBezTo>
                  <a:cubicBezTo>
                    <a:pt x="1005" y="1714"/>
                    <a:pt x="1133" y="1687"/>
                    <a:pt x="1255" y="1625"/>
                  </a:cubicBezTo>
                  <a:cubicBezTo>
                    <a:pt x="1603" y="1438"/>
                    <a:pt x="1748" y="1038"/>
                    <a:pt x="1704" y="717"/>
                  </a:cubicBezTo>
                  <a:cubicBezTo>
                    <a:pt x="1686" y="553"/>
                    <a:pt x="1610" y="407"/>
                    <a:pt x="1517" y="298"/>
                  </a:cubicBezTo>
                  <a:cubicBezTo>
                    <a:pt x="1420" y="186"/>
                    <a:pt x="1300" y="115"/>
                    <a:pt x="1188" y="67"/>
                  </a:cubicBezTo>
                  <a:cubicBezTo>
                    <a:pt x="1064" y="18"/>
                    <a:pt x="946" y="0"/>
                    <a:pt x="8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3"/>
            <p:cNvSpPr/>
            <p:nvPr/>
          </p:nvSpPr>
          <p:spPr>
            <a:xfrm>
              <a:off x="560602" y="1755567"/>
              <a:ext cx="49045" cy="115026"/>
            </a:xfrm>
            <a:custGeom>
              <a:rect b="b" l="l" r="r" t="t"/>
              <a:pathLst>
                <a:path extrusionOk="0" h="7240" w="3087">
                  <a:moveTo>
                    <a:pt x="21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" y="24"/>
                    <a:pt x="397" y="270"/>
                    <a:pt x="920" y="797"/>
                  </a:cubicBezTo>
                  <a:cubicBezTo>
                    <a:pt x="1051" y="932"/>
                    <a:pt x="1189" y="1077"/>
                    <a:pt x="1323" y="1249"/>
                  </a:cubicBezTo>
                  <a:cubicBezTo>
                    <a:pt x="1469" y="1409"/>
                    <a:pt x="1600" y="1604"/>
                    <a:pt x="1742" y="1801"/>
                  </a:cubicBezTo>
                  <a:cubicBezTo>
                    <a:pt x="2011" y="2213"/>
                    <a:pt x="2272" y="2687"/>
                    <a:pt x="2481" y="3209"/>
                  </a:cubicBezTo>
                  <a:cubicBezTo>
                    <a:pt x="2683" y="3737"/>
                    <a:pt x="2814" y="4263"/>
                    <a:pt x="2892" y="4745"/>
                  </a:cubicBezTo>
                  <a:cubicBezTo>
                    <a:pt x="2922" y="4988"/>
                    <a:pt x="2955" y="5219"/>
                    <a:pt x="2959" y="5436"/>
                  </a:cubicBezTo>
                  <a:cubicBezTo>
                    <a:pt x="2978" y="5652"/>
                    <a:pt x="2974" y="5857"/>
                    <a:pt x="2967" y="6041"/>
                  </a:cubicBezTo>
                  <a:cubicBezTo>
                    <a:pt x="2941" y="6784"/>
                    <a:pt x="2817" y="7233"/>
                    <a:pt x="2847" y="7240"/>
                  </a:cubicBezTo>
                  <a:cubicBezTo>
                    <a:pt x="2847" y="7240"/>
                    <a:pt x="2847" y="7240"/>
                    <a:pt x="2847" y="7240"/>
                  </a:cubicBezTo>
                  <a:cubicBezTo>
                    <a:pt x="2856" y="7240"/>
                    <a:pt x="2889" y="7128"/>
                    <a:pt x="2937" y="6926"/>
                  </a:cubicBezTo>
                  <a:cubicBezTo>
                    <a:pt x="2964" y="6826"/>
                    <a:pt x="2993" y="6698"/>
                    <a:pt x="3008" y="6552"/>
                  </a:cubicBezTo>
                  <a:cubicBezTo>
                    <a:pt x="3026" y="6403"/>
                    <a:pt x="3060" y="6235"/>
                    <a:pt x="3064" y="6048"/>
                  </a:cubicBezTo>
                  <a:cubicBezTo>
                    <a:pt x="3076" y="5857"/>
                    <a:pt x="3086" y="5652"/>
                    <a:pt x="3071" y="5432"/>
                  </a:cubicBezTo>
                  <a:cubicBezTo>
                    <a:pt x="3076" y="5208"/>
                    <a:pt x="3042" y="4976"/>
                    <a:pt x="3016" y="4726"/>
                  </a:cubicBezTo>
                  <a:cubicBezTo>
                    <a:pt x="2941" y="4233"/>
                    <a:pt x="2814" y="3699"/>
                    <a:pt x="2609" y="3161"/>
                  </a:cubicBezTo>
                  <a:cubicBezTo>
                    <a:pt x="2395" y="2627"/>
                    <a:pt x="2126" y="2145"/>
                    <a:pt x="1847" y="1734"/>
                  </a:cubicBezTo>
                  <a:cubicBezTo>
                    <a:pt x="1697" y="1532"/>
                    <a:pt x="1562" y="1339"/>
                    <a:pt x="1409" y="1174"/>
                  </a:cubicBezTo>
                  <a:cubicBezTo>
                    <a:pt x="1271" y="1006"/>
                    <a:pt x="1121" y="860"/>
                    <a:pt x="987" y="730"/>
                  </a:cubicBezTo>
                  <a:cubicBezTo>
                    <a:pt x="857" y="595"/>
                    <a:pt x="718" y="491"/>
                    <a:pt x="602" y="397"/>
                  </a:cubicBezTo>
                  <a:cubicBezTo>
                    <a:pt x="490" y="300"/>
                    <a:pt x="386" y="225"/>
                    <a:pt x="297" y="170"/>
                  </a:cubicBezTo>
                  <a:cubicBezTo>
                    <a:pt x="131" y="59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3"/>
            <p:cNvSpPr/>
            <p:nvPr/>
          </p:nvSpPr>
          <p:spPr>
            <a:xfrm>
              <a:off x="904551" y="1590480"/>
              <a:ext cx="128848" cy="65965"/>
            </a:xfrm>
            <a:custGeom>
              <a:rect b="b" l="l" r="r" t="t"/>
              <a:pathLst>
                <a:path extrusionOk="0" h="4152" w="8110">
                  <a:moveTo>
                    <a:pt x="4215" y="1"/>
                  </a:moveTo>
                  <a:cubicBezTo>
                    <a:pt x="3803" y="1"/>
                    <a:pt x="3373" y="46"/>
                    <a:pt x="2941" y="154"/>
                  </a:cubicBezTo>
                  <a:cubicBezTo>
                    <a:pt x="2212" y="337"/>
                    <a:pt x="1562" y="692"/>
                    <a:pt x="1088" y="1144"/>
                  </a:cubicBezTo>
                  <a:cubicBezTo>
                    <a:pt x="614" y="1596"/>
                    <a:pt x="304" y="2119"/>
                    <a:pt x="157" y="2590"/>
                  </a:cubicBezTo>
                  <a:cubicBezTo>
                    <a:pt x="5" y="3060"/>
                    <a:pt x="1" y="3467"/>
                    <a:pt x="38" y="3740"/>
                  </a:cubicBezTo>
                  <a:cubicBezTo>
                    <a:pt x="61" y="3874"/>
                    <a:pt x="79" y="3979"/>
                    <a:pt x="102" y="4050"/>
                  </a:cubicBezTo>
                  <a:cubicBezTo>
                    <a:pt x="123" y="4114"/>
                    <a:pt x="134" y="4151"/>
                    <a:pt x="139" y="4151"/>
                  </a:cubicBezTo>
                  <a:cubicBezTo>
                    <a:pt x="139" y="4151"/>
                    <a:pt x="139" y="4151"/>
                    <a:pt x="140" y="4151"/>
                  </a:cubicBezTo>
                  <a:cubicBezTo>
                    <a:pt x="154" y="4147"/>
                    <a:pt x="113" y="4005"/>
                    <a:pt x="90" y="3736"/>
                  </a:cubicBezTo>
                  <a:cubicBezTo>
                    <a:pt x="72" y="3467"/>
                    <a:pt x="90" y="3071"/>
                    <a:pt x="247" y="2619"/>
                  </a:cubicBezTo>
                  <a:cubicBezTo>
                    <a:pt x="400" y="2167"/>
                    <a:pt x="711" y="1667"/>
                    <a:pt x="1174" y="1238"/>
                  </a:cubicBezTo>
                  <a:cubicBezTo>
                    <a:pt x="1637" y="804"/>
                    <a:pt x="2264" y="464"/>
                    <a:pt x="2974" y="285"/>
                  </a:cubicBezTo>
                  <a:cubicBezTo>
                    <a:pt x="3403" y="176"/>
                    <a:pt x="3832" y="131"/>
                    <a:pt x="4244" y="131"/>
                  </a:cubicBezTo>
                  <a:cubicBezTo>
                    <a:pt x="4513" y="131"/>
                    <a:pt x="4775" y="150"/>
                    <a:pt x="5025" y="184"/>
                  </a:cubicBezTo>
                  <a:cubicBezTo>
                    <a:pt x="5656" y="270"/>
                    <a:pt x="6208" y="438"/>
                    <a:pt x="6665" y="599"/>
                  </a:cubicBezTo>
                  <a:cubicBezTo>
                    <a:pt x="7120" y="767"/>
                    <a:pt x="7475" y="928"/>
                    <a:pt x="7722" y="1043"/>
                  </a:cubicBezTo>
                  <a:cubicBezTo>
                    <a:pt x="7955" y="1153"/>
                    <a:pt x="8089" y="1216"/>
                    <a:pt x="8108" y="1216"/>
                  </a:cubicBezTo>
                  <a:cubicBezTo>
                    <a:pt x="8109" y="1216"/>
                    <a:pt x="8109" y="1216"/>
                    <a:pt x="8110" y="1215"/>
                  </a:cubicBezTo>
                  <a:cubicBezTo>
                    <a:pt x="8110" y="1211"/>
                    <a:pt x="8080" y="1188"/>
                    <a:pt x="8016" y="1152"/>
                  </a:cubicBezTo>
                  <a:cubicBezTo>
                    <a:pt x="7956" y="1114"/>
                    <a:pt x="7863" y="1062"/>
                    <a:pt x="7744" y="995"/>
                  </a:cubicBezTo>
                  <a:cubicBezTo>
                    <a:pt x="7505" y="868"/>
                    <a:pt x="7154" y="688"/>
                    <a:pt x="6698" y="509"/>
                  </a:cubicBezTo>
                  <a:cubicBezTo>
                    <a:pt x="6242" y="333"/>
                    <a:pt x="5686" y="154"/>
                    <a:pt x="5039" y="61"/>
                  </a:cubicBezTo>
                  <a:cubicBezTo>
                    <a:pt x="4778" y="23"/>
                    <a:pt x="4501" y="1"/>
                    <a:pt x="42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3"/>
            <p:cNvSpPr/>
            <p:nvPr/>
          </p:nvSpPr>
          <p:spPr>
            <a:xfrm>
              <a:off x="1008344" y="1425155"/>
              <a:ext cx="74131" cy="92036"/>
            </a:xfrm>
            <a:custGeom>
              <a:rect b="b" l="l" r="r" t="t"/>
              <a:pathLst>
                <a:path extrusionOk="0" h="5793" w="4666">
                  <a:moveTo>
                    <a:pt x="3700" y="1"/>
                  </a:moveTo>
                  <a:cubicBezTo>
                    <a:pt x="3699" y="1"/>
                    <a:pt x="3699" y="1"/>
                    <a:pt x="3699" y="1"/>
                  </a:cubicBezTo>
                  <a:cubicBezTo>
                    <a:pt x="3669" y="20"/>
                    <a:pt x="4072" y="375"/>
                    <a:pt x="4337" y="1147"/>
                  </a:cubicBezTo>
                  <a:cubicBezTo>
                    <a:pt x="4471" y="1528"/>
                    <a:pt x="4550" y="2014"/>
                    <a:pt x="4509" y="2549"/>
                  </a:cubicBezTo>
                  <a:cubicBezTo>
                    <a:pt x="4468" y="3078"/>
                    <a:pt x="4296" y="3657"/>
                    <a:pt x="3956" y="4173"/>
                  </a:cubicBezTo>
                  <a:cubicBezTo>
                    <a:pt x="3616" y="4685"/>
                    <a:pt x="3145" y="5066"/>
                    <a:pt x="2668" y="5305"/>
                  </a:cubicBezTo>
                  <a:cubicBezTo>
                    <a:pt x="2193" y="5548"/>
                    <a:pt x="1715" y="5660"/>
                    <a:pt x="1311" y="5693"/>
                  </a:cubicBezTo>
                  <a:cubicBezTo>
                    <a:pt x="1200" y="5702"/>
                    <a:pt x="1096" y="5706"/>
                    <a:pt x="997" y="5706"/>
                  </a:cubicBezTo>
                  <a:cubicBezTo>
                    <a:pt x="424" y="5706"/>
                    <a:pt x="71" y="5574"/>
                    <a:pt x="10" y="5574"/>
                  </a:cubicBezTo>
                  <a:cubicBezTo>
                    <a:pt x="4" y="5574"/>
                    <a:pt x="1" y="5575"/>
                    <a:pt x="1" y="5578"/>
                  </a:cubicBezTo>
                  <a:cubicBezTo>
                    <a:pt x="1" y="5581"/>
                    <a:pt x="30" y="5596"/>
                    <a:pt x="87" y="5619"/>
                  </a:cubicBezTo>
                  <a:cubicBezTo>
                    <a:pt x="142" y="5638"/>
                    <a:pt x="228" y="5674"/>
                    <a:pt x="341" y="5697"/>
                  </a:cubicBezTo>
                  <a:cubicBezTo>
                    <a:pt x="527" y="5750"/>
                    <a:pt x="790" y="5792"/>
                    <a:pt x="1112" y="5792"/>
                  </a:cubicBezTo>
                  <a:cubicBezTo>
                    <a:pt x="1177" y="5792"/>
                    <a:pt x="1245" y="5790"/>
                    <a:pt x="1316" y="5787"/>
                  </a:cubicBezTo>
                  <a:cubicBezTo>
                    <a:pt x="1734" y="5768"/>
                    <a:pt x="2227" y="5660"/>
                    <a:pt x="2723" y="5414"/>
                  </a:cubicBezTo>
                  <a:cubicBezTo>
                    <a:pt x="3221" y="5174"/>
                    <a:pt x="3714" y="4782"/>
                    <a:pt x="4068" y="4248"/>
                  </a:cubicBezTo>
                  <a:cubicBezTo>
                    <a:pt x="4423" y="3710"/>
                    <a:pt x="4595" y="3109"/>
                    <a:pt x="4633" y="2556"/>
                  </a:cubicBezTo>
                  <a:cubicBezTo>
                    <a:pt x="4666" y="2003"/>
                    <a:pt x="4576" y="1502"/>
                    <a:pt x="4426" y="1114"/>
                  </a:cubicBezTo>
                  <a:cubicBezTo>
                    <a:pt x="4281" y="725"/>
                    <a:pt x="4095" y="438"/>
                    <a:pt x="3949" y="259"/>
                  </a:cubicBezTo>
                  <a:cubicBezTo>
                    <a:pt x="3878" y="165"/>
                    <a:pt x="3811" y="106"/>
                    <a:pt x="3769" y="61"/>
                  </a:cubicBezTo>
                  <a:cubicBezTo>
                    <a:pt x="3728" y="23"/>
                    <a:pt x="3705" y="1"/>
                    <a:pt x="37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3"/>
            <p:cNvSpPr/>
            <p:nvPr/>
          </p:nvSpPr>
          <p:spPr>
            <a:xfrm>
              <a:off x="726468" y="1558213"/>
              <a:ext cx="71589" cy="2224"/>
            </a:xfrm>
            <a:custGeom>
              <a:rect b="b" l="l" r="r" t="t"/>
              <a:pathLst>
                <a:path extrusionOk="0" h="140" w="4506">
                  <a:moveTo>
                    <a:pt x="2897" y="1"/>
                  </a:moveTo>
                  <a:cubicBezTo>
                    <a:pt x="2693" y="1"/>
                    <a:pt x="2477" y="2"/>
                    <a:pt x="2253" y="4"/>
                  </a:cubicBezTo>
                  <a:cubicBezTo>
                    <a:pt x="1009" y="11"/>
                    <a:pt x="1" y="49"/>
                    <a:pt x="1" y="86"/>
                  </a:cubicBezTo>
                  <a:cubicBezTo>
                    <a:pt x="1" y="119"/>
                    <a:pt x="772" y="140"/>
                    <a:pt x="1798" y="140"/>
                  </a:cubicBezTo>
                  <a:cubicBezTo>
                    <a:pt x="1945" y="140"/>
                    <a:pt x="2098" y="139"/>
                    <a:pt x="2253" y="138"/>
                  </a:cubicBezTo>
                  <a:cubicBezTo>
                    <a:pt x="3497" y="127"/>
                    <a:pt x="4505" y="90"/>
                    <a:pt x="4505" y="52"/>
                  </a:cubicBezTo>
                  <a:cubicBezTo>
                    <a:pt x="4505" y="22"/>
                    <a:pt x="3827" y="1"/>
                    <a:pt x="28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7" name="Google Shape;1537;p33"/>
          <p:cNvSpPr/>
          <p:nvPr/>
        </p:nvSpPr>
        <p:spPr>
          <a:xfrm flipH="1" rot="-5400000">
            <a:off x="7463100" y="-12100"/>
            <a:ext cx="1777800" cy="1673100"/>
          </a:xfrm>
          <a:prstGeom prst="rtTriangle">
            <a:avLst/>
          </a:prstGeom>
          <a:solidFill>
            <a:srgbClr val="FFBE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8" name="Google Shape;1538;p33"/>
          <p:cNvGrpSpPr/>
          <p:nvPr/>
        </p:nvGrpSpPr>
        <p:grpSpPr>
          <a:xfrm>
            <a:off x="6794895" y="-64461"/>
            <a:ext cx="2394557" cy="2852717"/>
            <a:chOff x="4620850" y="1546275"/>
            <a:chExt cx="1693224" cy="1614623"/>
          </a:xfrm>
        </p:grpSpPr>
        <p:sp>
          <p:nvSpPr>
            <p:cNvPr id="1539" name="Google Shape;1539;p33"/>
            <p:cNvSpPr/>
            <p:nvPr/>
          </p:nvSpPr>
          <p:spPr>
            <a:xfrm>
              <a:off x="5912545" y="2949329"/>
              <a:ext cx="374440" cy="185370"/>
            </a:xfrm>
            <a:custGeom>
              <a:rect b="b" l="l" r="r" t="t"/>
              <a:pathLst>
                <a:path extrusionOk="0" h="5010" w="10120">
                  <a:moveTo>
                    <a:pt x="5060" y="1"/>
                  </a:moveTo>
                  <a:cubicBezTo>
                    <a:pt x="3880" y="1"/>
                    <a:pt x="2700" y="245"/>
                    <a:pt x="1801" y="734"/>
                  </a:cubicBezTo>
                  <a:cubicBezTo>
                    <a:pt x="0" y="1712"/>
                    <a:pt x="0" y="3298"/>
                    <a:pt x="1801" y="4276"/>
                  </a:cubicBezTo>
                  <a:cubicBezTo>
                    <a:pt x="2700" y="4765"/>
                    <a:pt x="3880" y="5010"/>
                    <a:pt x="5060" y="5010"/>
                  </a:cubicBezTo>
                  <a:cubicBezTo>
                    <a:pt x="6240" y="5010"/>
                    <a:pt x="7420" y="4765"/>
                    <a:pt x="8320" y="4276"/>
                  </a:cubicBezTo>
                  <a:cubicBezTo>
                    <a:pt x="10119" y="3298"/>
                    <a:pt x="10119" y="1712"/>
                    <a:pt x="8320" y="734"/>
                  </a:cubicBezTo>
                  <a:cubicBezTo>
                    <a:pt x="7420" y="245"/>
                    <a:pt x="6240" y="1"/>
                    <a:pt x="50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3"/>
            <p:cNvSpPr/>
            <p:nvPr/>
          </p:nvSpPr>
          <p:spPr>
            <a:xfrm>
              <a:off x="4644974" y="2937414"/>
              <a:ext cx="374551" cy="185481"/>
            </a:xfrm>
            <a:custGeom>
              <a:rect b="b" l="l" r="r" t="t"/>
              <a:pathLst>
                <a:path extrusionOk="0" h="5013" w="10123">
                  <a:moveTo>
                    <a:pt x="5061" y="0"/>
                  </a:moveTo>
                  <a:cubicBezTo>
                    <a:pt x="3881" y="0"/>
                    <a:pt x="2701" y="245"/>
                    <a:pt x="1800" y="734"/>
                  </a:cubicBezTo>
                  <a:cubicBezTo>
                    <a:pt x="1" y="1715"/>
                    <a:pt x="1" y="3301"/>
                    <a:pt x="1800" y="4279"/>
                  </a:cubicBezTo>
                  <a:cubicBezTo>
                    <a:pt x="2701" y="4768"/>
                    <a:pt x="3881" y="5012"/>
                    <a:pt x="5061" y="5012"/>
                  </a:cubicBezTo>
                  <a:cubicBezTo>
                    <a:pt x="6241" y="5012"/>
                    <a:pt x="7420" y="4768"/>
                    <a:pt x="8320" y="4279"/>
                  </a:cubicBezTo>
                  <a:cubicBezTo>
                    <a:pt x="10123" y="3301"/>
                    <a:pt x="10123" y="1715"/>
                    <a:pt x="8320" y="734"/>
                  </a:cubicBezTo>
                  <a:cubicBezTo>
                    <a:pt x="7420" y="245"/>
                    <a:pt x="6241" y="0"/>
                    <a:pt x="50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3"/>
            <p:cNvSpPr/>
            <p:nvPr/>
          </p:nvSpPr>
          <p:spPr>
            <a:xfrm>
              <a:off x="4631580" y="2799436"/>
              <a:ext cx="125060" cy="127354"/>
            </a:xfrm>
            <a:custGeom>
              <a:rect b="b" l="l" r="r" t="t"/>
              <a:pathLst>
                <a:path extrusionOk="0" h="3442" w="3380">
                  <a:moveTo>
                    <a:pt x="1003" y="1"/>
                  </a:moveTo>
                  <a:cubicBezTo>
                    <a:pt x="429" y="1"/>
                    <a:pt x="1" y="506"/>
                    <a:pt x="608" y="927"/>
                  </a:cubicBezTo>
                  <a:cubicBezTo>
                    <a:pt x="1267" y="1382"/>
                    <a:pt x="2461" y="1881"/>
                    <a:pt x="2917" y="3442"/>
                  </a:cubicBezTo>
                  <a:lnTo>
                    <a:pt x="3379" y="3298"/>
                  </a:lnTo>
                  <a:cubicBezTo>
                    <a:pt x="3379" y="3298"/>
                    <a:pt x="3336" y="2280"/>
                    <a:pt x="2891" y="1462"/>
                  </a:cubicBezTo>
                  <a:cubicBezTo>
                    <a:pt x="2445" y="647"/>
                    <a:pt x="1789" y="108"/>
                    <a:pt x="1151" y="12"/>
                  </a:cubicBezTo>
                  <a:cubicBezTo>
                    <a:pt x="1101" y="4"/>
                    <a:pt x="1052" y="1"/>
                    <a:pt x="100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3"/>
            <p:cNvSpPr/>
            <p:nvPr/>
          </p:nvSpPr>
          <p:spPr>
            <a:xfrm>
              <a:off x="4643124" y="2799473"/>
              <a:ext cx="102823" cy="127317"/>
            </a:xfrm>
            <a:custGeom>
              <a:rect b="b" l="l" r="r" t="t"/>
              <a:pathLst>
                <a:path extrusionOk="0" h="3441" w="2779">
                  <a:moveTo>
                    <a:pt x="692" y="1"/>
                  </a:moveTo>
                  <a:cubicBezTo>
                    <a:pt x="316" y="1"/>
                    <a:pt x="0" y="217"/>
                    <a:pt x="0" y="487"/>
                  </a:cubicBezTo>
                  <a:cubicBezTo>
                    <a:pt x="0" y="626"/>
                    <a:pt x="87" y="782"/>
                    <a:pt x="296" y="926"/>
                  </a:cubicBezTo>
                  <a:cubicBezTo>
                    <a:pt x="955" y="1381"/>
                    <a:pt x="2149" y="1880"/>
                    <a:pt x="2605" y="3441"/>
                  </a:cubicBezTo>
                  <a:lnTo>
                    <a:pt x="2778" y="3387"/>
                  </a:lnTo>
                  <a:cubicBezTo>
                    <a:pt x="2759" y="2865"/>
                    <a:pt x="2739" y="2279"/>
                    <a:pt x="2725" y="1770"/>
                  </a:cubicBezTo>
                  <a:cubicBezTo>
                    <a:pt x="2682" y="1664"/>
                    <a:pt x="2632" y="1564"/>
                    <a:pt x="2579" y="1461"/>
                  </a:cubicBezTo>
                  <a:cubicBezTo>
                    <a:pt x="2133" y="646"/>
                    <a:pt x="1477" y="107"/>
                    <a:pt x="839" y="11"/>
                  </a:cubicBezTo>
                  <a:cubicBezTo>
                    <a:pt x="789" y="4"/>
                    <a:pt x="739" y="1"/>
                    <a:pt x="692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3"/>
            <p:cNvSpPr/>
            <p:nvPr/>
          </p:nvSpPr>
          <p:spPr>
            <a:xfrm>
              <a:off x="4661477" y="2810241"/>
              <a:ext cx="90095" cy="101047"/>
            </a:xfrm>
            <a:custGeom>
              <a:rect b="b" l="l" r="r" t="t"/>
              <a:pathLst>
                <a:path extrusionOk="0" h="2731" w="2435">
                  <a:moveTo>
                    <a:pt x="36" y="1"/>
                  </a:moveTo>
                  <a:cubicBezTo>
                    <a:pt x="23" y="1"/>
                    <a:pt x="10" y="9"/>
                    <a:pt x="7" y="22"/>
                  </a:cubicBezTo>
                  <a:cubicBezTo>
                    <a:pt x="0" y="42"/>
                    <a:pt x="10" y="62"/>
                    <a:pt x="27" y="66"/>
                  </a:cubicBezTo>
                  <a:cubicBezTo>
                    <a:pt x="596" y="239"/>
                    <a:pt x="1813" y="1014"/>
                    <a:pt x="2365" y="2706"/>
                  </a:cubicBezTo>
                  <a:cubicBezTo>
                    <a:pt x="2371" y="2721"/>
                    <a:pt x="2382" y="2731"/>
                    <a:pt x="2396" y="2731"/>
                  </a:cubicBezTo>
                  <a:cubicBezTo>
                    <a:pt x="2398" y="2731"/>
                    <a:pt x="2400" y="2731"/>
                    <a:pt x="2402" y="2730"/>
                  </a:cubicBezTo>
                  <a:lnTo>
                    <a:pt x="2409" y="2730"/>
                  </a:lnTo>
                  <a:cubicBezTo>
                    <a:pt x="2425" y="2723"/>
                    <a:pt x="2435" y="2703"/>
                    <a:pt x="2432" y="2686"/>
                  </a:cubicBezTo>
                  <a:cubicBezTo>
                    <a:pt x="1870" y="967"/>
                    <a:pt x="626" y="179"/>
                    <a:pt x="47" y="2"/>
                  </a:cubicBezTo>
                  <a:cubicBezTo>
                    <a:pt x="44" y="1"/>
                    <a:pt x="40" y="1"/>
                    <a:pt x="3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3"/>
            <p:cNvSpPr/>
            <p:nvPr/>
          </p:nvSpPr>
          <p:spPr>
            <a:xfrm>
              <a:off x="4620850" y="2875104"/>
              <a:ext cx="134199" cy="137529"/>
            </a:xfrm>
            <a:custGeom>
              <a:rect b="b" l="l" r="r" t="t"/>
              <a:pathLst>
                <a:path extrusionOk="0" h="3717" w="3627">
                  <a:moveTo>
                    <a:pt x="2437" y="0"/>
                  </a:moveTo>
                  <a:cubicBezTo>
                    <a:pt x="2106" y="0"/>
                    <a:pt x="1783" y="207"/>
                    <a:pt x="1453" y="207"/>
                  </a:cubicBezTo>
                  <a:cubicBezTo>
                    <a:pt x="1417" y="207"/>
                    <a:pt x="1381" y="204"/>
                    <a:pt x="1345" y="199"/>
                  </a:cubicBezTo>
                  <a:cubicBezTo>
                    <a:pt x="1241" y="182"/>
                    <a:pt x="1141" y="146"/>
                    <a:pt x="1041" y="119"/>
                  </a:cubicBezTo>
                  <a:cubicBezTo>
                    <a:pt x="955" y="97"/>
                    <a:pt x="865" y="85"/>
                    <a:pt x="774" y="85"/>
                  </a:cubicBezTo>
                  <a:cubicBezTo>
                    <a:pt x="526" y="85"/>
                    <a:pt x="280" y="173"/>
                    <a:pt x="134" y="365"/>
                  </a:cubicBezTo>
                  <a:cubicBezTo>
                    <a:pt x="47" y="474"/>
                    <a:pt x="0" y="625"/>
                    <a:pt x="47" y="754"/>
                  </a:cubicBezTo>
                  <a:cubicBezTo>
                    <a:pt x="97" y="898"/>
                    <a:pt x="247" y="981"/>
                    <a:pt x="383" y="1047"/>
                  </a:cubicBezTo>
                  <a:cubicBezTo>
                    <a:pt x="519" y="1113"/>
                    <a:pt x="669" y="1187"/>
                    <a:pt x="739" y="1326"/>
                  </a:cubicBezTo>
                  <a:cubicBezTo>
                    <a:pt x="872" y="1602"/>
                    <a:pt x="593" y="1959"/>
                    <a:pt x="742" y="2231"/>
                  </a:cubicBezTo>
                  <a:cubicBezTo>
                    <a:pt x="802" y="2344"/>
                    <a:pt x="929" y="2410"/>
                    <a:pt x="1055" y="2441"/>
                  </a:cubicBezTo>
                  <a:cubicBezTo>
                    <a:pt x="1158" y="2470"/>
                    <a:pt x="1265" y="2477"/>
                    <a:pt x="1371" y="2494"/>
                  </a:cubicBezTo>
                  <a:cubicBezTo>
                    <a:pt x="1392" y="2495"/>
                    <a:pt x="1413" y="2496"/>
                    <a:pt x="1434" y="2496"/>
                  </a:cubicBezTo>
                  <a:cubicBezTo>
                    <a:pt x="1464" y="2496"/>
                    <a:pt x="1494" y="2495"/>
                    <a:pt x="1524" y="2490"/>
                  </a:cubicBezTo>
                  <a:cubicBezTo>
                    <a:pt x="1559" y="2488"/>
                    <a:pt x="1594" y="2487"/>
                    <a:pt x="1628" y="2487"/>
                  </a:cubicBezTo>
                  <a:cubicBezTo>
                    <a:pt x="1745" y="2487"/>
                    <a:pt x="1863" y="2504"/>
                    <a:pt x="1963" y="2570"/>
                  </a:cubicBezTo>
                  <a:cubicBezTo>
                    <a:pt x="2166" y="2703"/>
                    <a:pt x="2213" y="2976"/>
                    <a:pt x="2326" y="3193"/>
                  </a:cubicBezTo>
                  <a:cubicBezTo>
                    <a:pt x="2462" y="3448"/>
                    <a:pt x="2725" y="3632"/>
                    <a:pt x="3008" y="3688"/>
                  </a:cubicBezTo>
                  <a:cubicBezTo>
                    <a:pt x="3067" y="3700"/>
                    <a:pt x="3155" y="3716"/>
                    <a:pt x="3237" y="3716"/>
                  </a:cubicBezTo>
                  <a:cubicBezTo>
                    <a:pt x="3290" y="3716"/>
                    <a:pt x="3340" y="3710"/>
                    <a:pt x="3380" y="3692"/>
                  </a:cubicBezTo>
                  <a:cubicBezTo>
                    <a:pt x="3387" y="3688"/>
                    <a:pt x="3393" y="3685"/>
                    <a:pt x="3400" y="3678"/>
                  </a:cubicBezTo>
                  <a:lnTo>
                    <a:pt x="3404" y="3678"/>
                  </a:lnTo>
                  <a:cubicBezTo>
                    <a:pt x="3416" y="3665"/>
                    <a:pt x="3433" y="3645"/>
                    <a:pt x="3444" y="3635"/>
                  </a:cubicBezTo>
                  <a:lnTo>
                    <a:pt x="3447" y="3632"/>
                  </a:lnTo>
                  <a:cubicBezTo>
                    <a:pt x="3493" y="3495"/>
                    <a:pt x="3444" y="3345"/>
                    <a:pt x="3450" y="3202"/>
                  </a:cubicBezTo>
                  <a:cubicBezTo>
                    <a:pt x="3450" y="3196"/>
                    <a:pt x="3450" y="3186"/>
                    <a:pt x="3453" y="3179"/>
                  </a:cubicBezTo>
                  <a:cubicBezTo>
                    <a:pt x="3470" y="3013"/>
                    <a:pt x="3487" y="2846"/>
                    <a:pt x="3503" y="2683"/>
                  </a:cubicBezTo>
                  <a:cubicBezTo>
                    <a:pt x="3530" y="2378"/>
                    <a:pt x="3556" y="2075"/>
                    <a:pt x="3576" y="1769"/>
                  </a:cubicBezTo>
                  <a:cubicBezTo>
                    <a:pt x="3586" y="1569"/>
                    <a:pt x="3626" y="1357"/>
                    <a:pt x="3556" y="1163"/>
                  </a:cubicBezTo>
                  <a:cubicBezTo>
                    <a:pt x="3476" y="950"/>
                    <a:pt x="3247" y="930"/>
                    <a:pt x="3174" y="724"/>
                  </a:cubicBezTo>
                  <a:cubicBezTo>
                    <a:pt x="3144" y="641"/>
                    <a:pt x="3131" y="554"/>
                    <a:pt x="3104" y="468"/>
                  </a:cubicBezTo>
                  <a:cubicBezTo>
                    <a:pt x="3021" y="225"/>
                    <a:pt x="2788" y="35"/>
                    <a:pt x="2529" y="6"/>
                  </a:cubicBezTo>
                  <a:cubicBezTo>
                    <a:pt x="2498" y="2"/>
                    <a:pt x="2467" y="0"/>
                    <a:pt x="2437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3"/>
            <p:cNvSpPr/>
            <p:nvPr/>
          </p:nvSpPr>
          <p:spPr>
            <a:xfrm>
              <a:off x="4636242" y="2888943"/>
              <a:ext cx="116217" cy="97162"/>
            </a:xfrm>
            <a:custGeom>
              <a:rect b="b" l="l" r="r" t="t"/>
              <a:pathLst>
                <a:path extrusionOk="0" h="2626" w="3141">
                  <a:moveTo>
                    <a:pt x="34" y="1"/>
                  </a:moveTo>
                  <a:cubicBezTo>
                    <a:pt x="14" y="1"/>
                    <a:pt x="0" y="17"/>
                    <a:pt x="0" y="34"/>
                  </a:cubicBezTo>
                  <a:cubicBezTo>
                    <a:pt x="0" y="54"/>
                    <a:pt x="14" y="71"/>
                    <a:pt x="34" y="71"/>
                  </a:cubicBezTo>
                  <a:cubicBezTo>
                    <a:pt x="36" y="71"/>
                    <a:pt x="37" y="71"/>
                    <a:pt x="39" y="71"/>
                  </a:cubicBezTo>
                  <a:cubicBezTo>
                    <a:pt x="554" y="71"/>
                    <a:pt x="2673" y="524"/>
                    <a:pt x="3071" y="2595"/>
                  </a:cubicBezTo>
                  <a:cubicBezTo>
                    <a:pt x="3074" y="2615"/>
                    <a:pt x="3091" y="2626"/>
                    <a:pt x="3107" y="2626"/>
                  </a:cubicBezTo>
                  <a:lnTo>
                    <a:pt x="3111" y="2622"/>
                  </a:lnTo>
                  <a:cubicBezTo>
                    <a:pt x="3131" y="2619"/>
                    <a:pt x="3140" y="2602"/>
                    <a:pt x="3137" y="2582"/>
                  </a:cubicBezTo>
                  <a:cubicBezTo>
                    <a:pt x="2728" y="457"/>
                    <a:pt x="553" y="1"/>
                    <a:pt x="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3"/>
            <p:cNvSpPr/>
            <p:nvPr/>
          </p:nvSpPr>
          <p:spPr>
            <a:xfrm>
              <a:off x="4661958" y="2924205"/>
              <a:ext cx="60458" cy="16354"/>
            </a:xfrm>
            <a:custGeom>
              <a:rect b="b" l="l" r="r" t="t"/>
              <a:pathLst>
                <a:path extrusionOk="0" h="442" w="1634">
                  <a:moveTo>
                    <a:pt x="1163" y="1"/>
                  </a:moveTo>
                  <a:cubicBezTo>
                    <a:pt x="461" y="1"/>
                    <a:pt x="23" y="376"/>
                    <a:pt x="17" y="382"/>
                  </a:cubicBezTo>
                  <a:cubicBezTo>
                    <a:pt x="4" y="395"/>
                    <a:pt x="1" y="415"/>
                    <a:pt x="14" y="429"/>
                  </a:cubicBezTo>
                  <a:cubicBezTo>
                    <a:pt x="21" y="438"/>
                    <a:pt x="34" y="442"/>
                    <a:pt x="44" y="442"/>
                  </a:cubicBezTo>
                  <a:cubicBezTo>
                    <a:pt x="50" y="442"/>
                    <a:pt x="57" y="438"/>
                    <a:pt x="64" y="432"/>
                  </a:cubicBezTo>
                  <a:cubicBezTo>
                    <a:pt x="69" y="429"/>
                    <a:pt x="488" y="69"/>
                    <a:pt x="1164" y="69"/>
                  </a:cubicBezTo>
                  <a:cubicBezTo>
                    <a:pt x="1297" y="69"/>
                    <a:pt x="1439" y="83"/>
                    <a:pt x="1591" y="116"/>
                  </a:cubicBezTo>
                  <a:cubicBezTo>
                    <a:pt x="1593" y="116"/>
                    <a:pt x="1595" y="116"/>
                    <a:pt x="1597" y="116"/>
                  </a:cubicBezTo>
                  <a:cubicBezTo>
                    <a:pt x="1612" y="116"/>
                    <a:pt x="1627" y="107"/>
                    <a:pt x="1631" y="89"/>
                  </a:cubicBezTo>
                  <a:cubicBezTo>
                    <a:pt x="1634" y="73"/>
                    <a:pt x="1624" y="53"/>
                    <a:pt x="1604" y="50"/>
                  </a:cubicBezTo>
                  <a:cubicBezTo>
                    <a:pt x="1447" y="15"/>
                    <a:pt x="1300" y="1"/>
                    <a:pt x="116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3"/>
            <p:cNvSpPr/>
            <p:nvPr/>
          </p:nvSpPr>
          <p:spPr>
            <a:xfrm>
              <a:off x="6166740" y="2809316"/>
              <a:ext cx="147334" cy="191808"/>
            </a:xfrm>
            <a:custGeom>
              <a:rect b="b" l="l" r="r" t="t"/>
              <a:pathLst>
                <a:path extrusionOk="0" h="5184" w="3982">
                  <a:moveTo>
                    <a:pt x="2998" y="0"/>
                  </a:moveTo>
                  <a:cubicBezTo>
                    <a:pt x="2343" y="0"/>
                    <a:pt x="1557" y="522"/>
                    <a:pt x="1034" y="1195"/>
                  </a:cubicBezTo>
                  <a:cubicBezTo>
                    <a:pt x="419" y="1983"/>
                    <a:pt x="0" y="3238"/>
                    <a:pt x="6" y="3840"/>
                  </a:cubicBezTo>
                  <a:lnTo>
                    <a:pt x="129" y="5183"/>
                  </a:lnTo>
                  <a:lnTo>
                    <a:pt x="845" y="3976"/>
                  </a:lnTo>
                  <a:cubicBezTo>
                    <a:pt x="1181" y="2995"/>
                    <a:pt x="2358" y="2269"/>
                    <a:pt x="3140" y="1694"/>
                  </a:cubicBezTo>
                  <a:cubicBezTo>
                    <a:pt x="3921" y="1122"/>
                    <a:pt x="3981" y="267"/>
                    <a:pt x="3329" y="51"/>
                  </a:cubicBezTo>
                  <a:cubicBezTo>
                    <a:pt x="3224" y="16"/>
                    <a:pt x="3113" y="0"/>
                    <a:pt x="299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3"/>
            <p:cNvSpPr/>
            <p:nvPr/>
          </p:nvSpPr>
          <p:spPr>
            <a:xfrm>
              <a:off x="6166962" y="2809353"/>
              <a:ext cx="139490" cy="191771"/>
            </a:xfrm>
            <a:custGeom>
              <a:rect b="b" l="l" r="r" t="t"/>
              <a:pathLst>
                <a:path extrusionOk="0" h="5183" w="3770">
                  <a:moveTo>
                    <a:pt x="2991" y="0"/>
                  </a:moveTo>
                  <a:cubicBezTo>
                    <a:pt x="2336" y="0"/>
                    <a:pt x="1554" y="522"/>
                    <a:pt x="1028" y="1194"/>
                  </a:cubicBezTo>
                  <a:cubicBezTo>
                    <a:pt x="420" y="1979"/>
                    <a:pt x="0" y="3217"/>
                    <a:pt x="0" y="3825"/>
                  </a:cubicBezTo>
                  <a:lnTo>
                    <a:pt x="0" y="3839"/>
                  </a:lnTo>
                  <a:lnTo>
                    <a:pt x="123" y="5182"/>
                  </a:lnTo>
                  <a:lnTo>
                    <a:pt x="839" y="3975"/>
                  </a:lnTo>
                  <a:cubicBezTo>
                    <a:pt x="1175" y="2994"/>
                    <a:pt x="2352" y="2268"/>
                    <a:pt x="3134" y="1693"/>
                  </a:cubicBezTo>
                  <a:cubicBezTo>
                    <a:pt x="3556" y="1384"/>
                    <a:pt x="3769" y="988"/>
                    <a:pt x="3769" y="659"/>
                  </a:cubicBezTo>
                  <a:cubicBezTo>
                    <a:pt x="3769" y="379"/>
                    <a:pt x="3619" y="149"/>
                    <a:pt x="3323" y="50"/>
                  </a:cubicBezTo>
                  <a:cubicBezTo>
                    <a:pt x="3217" y="16"/>
                    <a:pt x="3108" y="0"/>
                    <a:pt x="299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3"/>
            <p:cNvSpPr/>
            <p:nvPr/>
          </p:nvSpPr>
          <p:spPr>
            <a:xfrm>
              <a:off x="6163780" y="2824449"/>
              <a:ext cx="116217" cy="157509"/>
            </a:xfrm>
            <a:custGeom>
              <a:rect b="b" l="l" r="r" t="t"/>
              <a:pathLst>
                <a:path extrusionOk="0" h="4257" w="3141">
                  <a:moveTo>
                    <a:pt x="3090" y="1"/>
                  </a:moveTo>
                  <a:cubicBezTo>
                    <a:pt x="3085" y="1"/>
                    <a:pt x="3079" y="2"/>
                    <a:pt x="3074" y="4"/>
                  </a:cubicBezTo>
                  <a:cubicBezTo>
                    <a:pt x="2062" y="394"/>
                    <a:pt x="389" y="2113"/>
                    <a:pt x="3" y="4206"/>
                  </a:cubicBezTo>
                  <a:cubicBezTo>
                    <a:pt x="0" y="4229"/>
                    <a:pt x="16" y="4252"/>
                    <a:pt x="40" y="4255"/>
                  </a:cubicBezTo>
                  <a:cubicBezTo>
                    <a:pt x="42" y="4255"/>
                    <a:pt x="44" y="4257"/>
                    <a:pt x="47" y="4257"/>
                  </a:cubicBezTo>
                  <a:cubicBezTo>
                    <a:pt x="48" y="4257"/>
                    <a:pt x="49" y="4256"/>
                    <a:pt x="50" y="4255"/>
                  </a:cubicBezTo>
                  <a:cubicBezTo>
                    <a:pt x="70" y="4255"/>
                    <a:pt x="86" y="4242"/>
                    <a:pt x="90" y="4222"/>
                  </a:cubicBezTo>
                  <a:cubicBezTo>
                    <a:pt x="469" y="2160"/>
                    <a:pt x="2112" y="466"/>
                    <a:pt x="3103" y="84"/>
                  </a:cubicBezTo>
                  <a:cubicBezTo>
                    <a:pt x="3127" y="78"/>
                    <a:pt x="3140" y="51"/>
                    <a:pt x="3130" y="27"/>
                  </a:cubicBezTo>
                  <a:cubicBezTo>
                    <a:pt x="3122" y="12"/>
                    <a:pt x="3107" y="1"/>
                    <a:pt x="309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3"/>
            <p:cNvSpPr/>
            <p:nvPr/>
          </p:nvSpPr>
          <p:spPr>
            <a:xfrm>
              <a:off x="6172031" y="2905519"/>
              <a:ext cx="126577" cy="125023"/>
            </a:xfrm>
            <a:custGeom>
              <a:rect b="b" l="l" r="r" t="t"/>
              <a:pathLst>
                <a:path extrusionOk="0" h="3379" w="3421">
                  <a:moveTo>
                    <a:pt x="2494" y="1"/>
                  </a:moveTo>
                  <a:cubicBezTo>
                    <a:pt x="2426" y="1"/>
                    <a:pt x="2354" y="5"/>
                    <a:pt x="2278" y="16"/>
                  </a:cubicBezTo>
                  <a:cubicBezTo>
                    <a:pt x="1520" y="119"/>
                    <a:pt x="196" y="1173"/>
                    <a:pt x="0" y="2736"/>
                  </a:cubicBezTo>
                  <a:lnTo>
                    <a:pt x="149" y="3378"/>
                  </a:lnTo>
                  <a:cubicBezTo>
                    <a:pt x="243" y="3039"/>
                    <a:pt x="651" y="2474"/>
                    <a:pt x="1314" y="2004"/>
                  </a:cubicBezTo>
                  <a:cubicBezTo>
                    <a:pt x="2049" y="1485"/>
                    <a:pt x="2983" y="1240"/>
                    <a:pt x="3193" y="840"/>
                  </a:cubicBezTo>
                  <a:cubicBezTo>
                    <a:pt x="3421" y="406"/>
                    <a:pt x="3114" y="1"/>
                    <a:pt x="249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3"/>
            <p:cNvSpPr/>
            <p:nvPr/>
          </p:nvSpPr>
          <p:spPr>
            <a:xfrm>
              <a:off x="6170033" y="2920838"/>
              <a:ext cx="99974" cy="96644"/>
            </a:xfrm>
            <a:custGeom>
              <a:rect b="b" l="l" r="r" t="t"/>
              <a:pathLst>
                <a:path extrusionOk="0" h="2612" w="2702">
                  <a:moveTo>
                    <a:pt x="2655" y="0"/>
                  </a:moveTo>
                  <a:cubicBezTo>
                    <a:pt x="2653" y="0"/>
                    <a:pt x="2651" y="0"/>
                    <a:pt x="2649" y="1"/>
                  </a:cubicBezTo>
                  <a:cubicBezTo>
                    <a:pt x="1960" y="101"/>
                    <a:pt x="630" y="746"/>
                    <a:pt x="7" y="2552"/>
                  </a:cubicBezTo>
                  <a:cubicBezTo>
                    <a:pt x="1" y="2575"/>
                    <a:pt x="11" y="2602"/>
                    <a:pt x="34" y="2608"/>
                  </a:cubicBezTo>
                  <a:cubicBezTo>
                    <a:pt x="40" y="2611"/>
                    <a:pt x="47" y="2611"/>
                    <a:pt x="54" y="2611"/>
                  </a:cubicBezTo>
                  <a:cubicBezTo>
                    <a:pt x="71" y="2608"/>
                    <a:pt x="84" y="2599"/>
                    <a:pt x="91" y="2582"/>
                  </a:cubicBezTo>
                  <a:cubicBezTo>
                    <a:pt x="699" y="812"/>
                    <a:pt x="2036" y="176"/>
                    <a:pt x="2658" y="90"/>
                  </a:cubicBezTo>
                  <a:cubicBezTo>
                    <a:pt x="2685" y="87"/>
                    <a:pt x="2701" y="64"/>
                    <a:pt x="2698" y="41"/>
                  </a:cubicBezTo>
                  <a:cubicBezTo>
                    <a:pt x="2695" y="16"/>
                    <a:pt x="2676" y="0"/>
                    <a:pt x="265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3"/>
            <p:cNvSpPr/>
            <p:nvPr/>
          </p:nvSpPr>
          <p:spPr>
            <a:xfrm>
              <a:off x="5841541" y="2353052"/>
              <a:ext cx="258260" cy="124098"/>
            </a:xfrm>
            <a:custGeom>
              <a:rect b="b" l="l" r="r" t="t"/>
              <a:pathLst>
                <a:path extrusionOk="0" h="3354" w="6980">
                  <a:moveTo>
                    <a:pt x="6720" y="0"/>
                  </a:moveTo>
                  <a:cubicBezTo>
                    <a:pt x="6518" y="0"/>
                    <a:pt x="6232" y="48"/>
                    <a:pt x="5998" y="267"/>
                  </a:cubicBezTo>
                  <a:cubicBezTo>
                    <a:pt x="5605" y="633"/>
                    <a:pt x="4797" y="1564"/>
                    <a:pt x="4434" y="1870"/>
                  </a:cubicBezTo>
                  <a:cubicBezTo>
                    <a:pt x="4125" y="2137"/>
                    <a:pt x="3816" y="2256"/>
                    <a:pt x="3101" y="2369"/>
                  </a:cubicBezTo>
                  <a:cubicBezTo>
                    <a:pt x="2758" y="2425"/>
                    <a:pt x="2547" y="2457"/>
                    <a:pt x="2389" y="2457"/>
                  </a:cubicBezTo>
                  <a:cubicBezTo>
                    <a:pt x="2276" y="2457"/>
                    <a:pt x="2191" y="2440"/>
                    <a:pt x="2103" y="2406"/>
                  </a:cubicBezTo>
                  <a:cubicBezTo>
                    <a:pt x="1907" y="2329"/>
                    <a:pt x="1840" y="2266"/>
                    <a:pt x="1677" y="2110"/>
                  </a:cubicBezTo>
                  <a:cubicBezTo>
                    <a:pt x="1494" y="1930"/>
                    <a:pt x="1334" y="1874"/>
                    <a:pt x="1195" y="1757"/>
                  </a:cubicBezTo>
                  <a:cubicBezTo>
                    <a:pt x="1108" y="1685"/>
                    <a:pt x="1080" y="1654"/>
                    <a:pt x="1054" y="1654"/>
                  </a:cubicBezTo>
                  <a:cubicBezTo>
                    <a:pt x="1037" y="1654"/>
                    <a:pt x="1021" y="1666"/>
                    <a:pt x="992" y="1687"/>
                  </a:cubicBezTo>
                  <a:cubicBezTo>
                    <a:pt x="912" y="1747"/>
                    <a:pt x="949" y="1943"/>
                    <a:pt x="1065" y="2074"/>
                  </a:cubicBezTo>
                  <a:cubicBezTo>
                    <a:pt x="1185" y="2209"/>
                    <a:pt x="1301" y="2246"/>
                    <a:pt x="1318" y="2286"/>
                  </a:cubicBezTo>
                  <a:cubicBezTo>
                    <a:pt x="1322" y="2298"/>
                    <a:pt x="1310" y="2304"/>
                    <a:pt x="1287" y="2304"/>
                  </a:cubicBezTo>
                  <a:cubicBezTo>
                    <a:pt x="1235" y="2304"/>
                    <a:pt x="1124" y="2276"/>
                    <a:pt x="989" y="2223"/>
                  </a:cubicBezTo>
                  <a:cubicBezTo>
                    <a:pt x="759" y="2133"/>
                    <a:pt x="536" y="1980"/>
                    <a:pt x="316" y="1867"/>
                  </a:cubicBezTo>
                  <a:cubicBezTo>
                    <a:pt x="286" y="1851"/>
                    <a:pt x="253" y="1836"/>
                    <a:pt x="220" y="1836"/>
                  </a:cubicBezTo>
                  <a:cubicBezTo>
                    <a:pt x="210" y="1836"/>
                    <a:pt x="200" y="1837"/>
                    <a:pt x="190" y="1840"/>
                  </a:cubicBezTo>
                  <a:cubicBezTo>
                    <a:pt x="167" y="1847"/>
                    <a:pt x="147" y="1864"/>
                    <a:pt x="130" y="1884"/>
                  </a:cubicBezTo>
                  <a:cubicBezTo>
                    <a:pt x="51" y="1974"/>
                    <a:pt x="7" y="2094"/>
                    <a:pt x="3" y="2216"/>
                  </a:cubicBezTo>
                  <a:cubicBezTo>
                    <a:pt x="0" y="2336"/>
                    <a:pt x="34" y="2456"/>
                    <a:pt x="87" y="2565"/>
                  </a:cubicBezTo>
                  <a:cubicBezTo>
                    <a:pt x="180" y="2765"/>
                    <a:pt x="336" y="2932"/>
                    <a:pt x="519" y="3055"/>
                  </a:cubicBezTo>
                  <a:cubicBezTo>
                    <a:pt x="666" y="3151"/>
                    <a:pt x="809" y="3181"/>
                    <a:pt x="975" y="3234"/>
                  </a:cubicBezTo>
                  <a:cubicBezTo>
                    <a:pt x="1108" y="3274"/>
                    <a:pt x="1245" y="3297"/>
                    <a:pt x="1411" y="3311"/>
                  </a:cubicBezTo>
                  <a:cubicBezTo>
                    <a:pt x="1753" y="3341"/>
                    <a:pt x="1884" y="3341"/>
                    <a:pt x="2090" y="3347"/>
                  </a:cubicBezTo>
                  <a:cubicBezTo>
                    <a:pt x="2232" y="3351"/>
                    <a:pt x="2345" y="3353"/>
                    <a:pt x="2445" y="3353"/>
                  </a:cubicBezTo>
                  <a:cubicBezTo>
                    <a:pt x="2748" y="3353"/>
                    <a:pt x="2932" y="3334"/>
                    <a:pt x="3460" y="3294"/>
                  </a:cubicBezTo>
                  <a:cubicBezTo>
                    <a:pt x="4391" y="3224"/>
                    <a:pt x="4618" y="3084"/>
                    <a:pt x="5040" y="2732"/>
                  </a:cubicBezTo>
                  <a:cubicBezTo>
                    <a:pt x="5303" y="2513"/>
                    <a:pt x="5888" y="2086"/>
                    <a:pt x="6204" y="1638"/>
                  </a:cubicBezTo>
                  <a:cubicBezTo>
                    <a:pt x="6746" y="869"/>
                    <a:pt x="6979" y="27"/>
                    <a:pt x="6979" y="27"/>
                  </a:cubicBezTo>
                  <a:cubicBezTo>
                    <a:pt x="6979" y="27"/>
                    <a:pt x="6874" y="0"/>
                    <a:pt x="672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3"/>
            <p:cNvSpPr/>
            <p:nvPr/>
          </p:nvSpPr>
          <p:spPr>
            <a:xfrm>
              <a:off x="6008303" y="2349944"/>
              <a:ext cx="97643" cy="99900"/>
            </a:xfrm>
            <a:custGeom>
              <a:rect b="b" l="l" r="r" t="t"/>
              <a:pathLst>
                <a:path extrusionOk="0" h="2700" w="2639">
                  <a:moveTo>
                    <a:pt x="2160" y="0"/>
                  </a:moveTo>
                  <a:cubicBezTo>
                    <a:pt x="2086" y="0"/>
                    <a:pt x="2007" y="9"/>
                    <a:pt x="1927" y="32"/>
                  </a:cubicBezTo>
                  <a:cubicBezTo>
                    <a:pt x="1564" y="138"/>
                    <a:pt x="1275" y="374"/>
                    <a:pt x="929" y="744"/>
                  </a:cubicBezTo>
                  <a:cubicBezTo>
                    <a:pt x="586" y="1116"/>
                    <a:pt x="1" y="1715"/>
                    <a:pt x="1" y="1715"/>
                  </a:cubicBezTo>
                  <a:cubicBezTo>
                    <a:pt x="1" y="1715"/>
                    <a:pt x="290" y="2440"/>
                    <a:pt x="932" y="2700"/>
                  </a:cubicBezTo>
                  <a:lnTo>
                    <a:pt x="2286" y="1449"/>
                  </a:lnTo>
                  <a:lnTo>
                    <a:pt x="2638" y="111"/>
                  </a:lnTo>
                  <a:cubicBezTo>
                    <a:pt x="2638" y="111"/>
                    <a:pt x="2426" y="0"/>
                    <a:pt x="216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3"/>
            <p:cNvSpPr/>
            <p:nvPr/>
          </p:nvSpPr>
          <p:spPr>
            <a:xfrm>
              <a:off x="6008303" y="2350018"/>
              <a:ext cx="85951" cy="99826"/>
            </a:xfrm>
            <a:custGeom>
              <a:rect b="b" l="l" r="r" t="t"/>
              <a:pathLst>
                <a:path extrusionOk="0" h="2698" w="2323">
                  <a:moveTo>
                    <a:pt x="2163" y="0"/>
                  </a:moveTo>
                  <a:cubicBezTo>
                    <a:pt x="2090" y="0"/>
                    <a:pt x="2007" y="6"/>
                    <a:pt x="1927" y="30"/>
                  </a:cubicBezTo>
                  <a:cubicBezTo>
                    <a:pt x="1564" y="136"/>
                    <a:pt x="1275" y="372"/>
                    <a:pt x="929" y="742"/>
                  </a:cubicBezTo>
                  <a:cubicBezTo>
                    <a:pt x="586" y="1114"/>
                    <a:pt x="1" y="1713"/>
                    <a:pt x="1" y="1713"/>
                  </a:cubicBezTo>
                  <a:cubicBezTo>
                    <a:pt x="1" y="1713"/>
                    <a:pt x="290" y="2438"/>
                    <a:pt x="932" y="2698"/>
                  </a:cubicBezTo>
                  <a:lnTo>
                    <a:pt x="1105" y="2538"/>
                  </a:lnTo>
                  <a:cubicBezTo>
                    <a:pt x="1112" y="2022"/>
                    <a:pt x="1118" y="1606"/>
                    <a:pt x="1118" y="1433"/>
                  </a:cubicBezTo>
                  <a:cubicBezTo>
                    <a:pt x="1118" y="1404"/>
                    <a:pt x="1118" y="1373"/>
                    <a:pt x="1122" y="1344"/>
                  </a:cubicBezTo>
                  <a:cubicBezTo>
                    <a:pt x="1155" y="652"/>
                    <a:pt x="1680" y="123"/>
                    <a:pt x="2322" y="10"/>
                  </a:cubicBezTo>
                  <a:cubicBezTo>
                    <a:pt x="2273" y="3"/>
                    <a:pt x="2219" y="0"/>
                    <a:pt x="216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3"/>
            <p:cNvSpPr/>
            <p:nvPr/>
          </p:nvSpPr>
          <p:spPr>
            <a:xfrm>
              <a:off x="5863223" y="2391312"/>
              <a:ext cx="122359" cy="134865"/>
            </a:xfrm>
            <a:custGeom>
              <a:rect b="b" l="l" r="r" t="t"/>
              <a:pathLst>
                <a:path extrusionOk="0" h="3645" w="3307">
                  <a:moveTo>
                    <a:pt x="1676" y="1"/>
                  </a:moveTo>
                  <a:cubicBezTo>
                    <a:pt x="1604" y="1"/>
                    <a:pt x="1532" y="17"/>
                    <a:pt x="1477" y="48"/>
                  </a:cubicBezTo>
                  <a:lnTo>
                    <a:pt x="196" y="793"/>
                  </a:lnTo>
                  <a:cubicBezTo>
                    <a:pt x="86" y="860"/>
                    <a:pt x="0" y="1012"/>
                    <a:pt x="0" y="1139"/>
                  </a:cubicBezTo>
                  <a:lnTo>
                    <a:pt x="3" y="2623"/>
                  </a:lnTo>
                  <a:cubicBezTo>
                    <a:pt x="7" y="2749"/>
                    <a:pt x="96" y="2902"/>
                    <a:pt x="206" y="2965"/>
                  </a:cubicBezTo>
                  <a:lnTo>
                    <a:pt x="1427" y="3597"/>
                  </a:lnTo>
                  <a:cubicBezTo>
                    <a:pt x="1482" y="3629"/>
                    <a:pt x="1554" y="3645"/>
                    <a:pt x="1627" y="3645"/>
                  </a:cubicBezTo>
                  <a:cubicBezTo>
                    <a:pt x="1699" y="3645"/>
                    <a:pt x="1771" y="3629"/>
                    <a:pt x="1826" y="3597"/>
                  </a:cubicBezTo>
                  <a:lnTo>
                    <a:pt x="3107" y="2852"/>
                  </a:lnTo>
                  <a:cubicBezTo>
                    <a:pt x="3217" y="2786"/>
                    <a:pt x="3306" y="2632"/>
                    <a:pt x="3303" y="2506"/>
                  </a:cubicBezTo>
                  <a:lnTo>
                    <a:pt x="3300" y="1023"/>
                  </a:lnTo>
                  <a:cubicBezTo>
                    <a:pt x="3300" y="896"/>
                    <a:pt x="3210" y="743"/>
                    <a:pt x="3100" y="680"/>
                  </a:cubicBezTo>
                  <a:lnTo>
                    <a:pt x="1876" y="48"/>
                  </a:lnTo>
                  <a:cubicBezTo>
                    <a:pt x="1821" y="17"/>
                    <a:pt x="1749" y="1"/>
                    <a:pt x="16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3"/>
            <p:cNvSpPr/>
            <p:nvPr/>
          </p:nvSpPr>
          <p:spPr>
            <a:xfrm>
              <a:off x="5925347" y="2391349"/>
              <a:ext cx="59977" cy="36593"/>
            </a:xfrm>
            <a:custGeom>
              <a:rect b="b" l="l" r="r" t="t"/>
              <a:pathLst>
                <a:path extrusionOk="0" h="989" w="1621">
                  <a:moveTo>
                    <a:pt x="1" y="1"/>
                  </a:moveTo>
                  <a:cubicBezTo>
                    <a:pt x="70" y="1"/>
                    <a:pt x="144" y="14"/>
                    <a:pt x="197" y="47"/>
                  </a:cubicBezTo>
                  <a:lnTo>
                    <a:pt x="1421" y="679"/>
                  </a:lnTo>
                  <a:lnTo>
                    <a:pt x="201" y="47"/>
                  </a:lnTo>
                  <a:cubicBezTo>
                    <a:pt x="144" y="14"/>
                    <a:pt x="74" y="1"/>
                    <a:pt x="4" y="1"/>
                  </a:cubicBezTo>
                  <a:close/>
                  <a:moveTo>
                    <a:pt x="1421" y="679"/>
                  </a:moveTo>
                  <a:cubicBezTo>
                    <a:pt x="1511" y="732"/>
                    <a:pt x="1590" y="849"/>
                    <a:pt x="1614" y="959"/>
                  </a:cubicBezTo>
                  <a:cubicBezTo>
                    <a:pt x="1618" y="968"/>
                    <a:pt x="1618" y="979"/>
                    <a:pt x="1621" y="988"/>
                  </a:cubicBezTo>
                  <a:cubicBezTo>
                    <a:pt x="1607" y="869"/>
                    <a:pt x="1524" y="735"/>
                    <a:pt x="1421" y="679"/>
                  </a:cubicBezTo>
                  <a:close/>
                </a:path>
              </a:pathLst>
            </a:custGeom>
            <a:solidFill>
              <a:srgbClr val="B5BD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3"/>
            <p:cNvSpPr/>
            <p:nvPr/>
          </p:nvSpPr>
          <p:spPr>
            <a:xfrm>
              <a:off x="5865443" y="2391349"/>
              <a:ext cx="119658" cy="68228"/>
            </a:xfrm>
            <a:custGeom>
              <a:rect b="b" l="l" r="r" t="t"/>
              <a:pathLst>
                <a:path extrusionOk="0" h="1844" w="3234">
                  <a:moveTo>
                    <a:pt x="1620" y="1"/>
                  </a:moveTo>
                  <a:cubicBezTo>
                    <a:pt x="1547" y="1"/>
                    <a:pt x="1477" y="17"/>
                    <a:pt x="1420" y="47"/>
                  </a:cubicBezTo>
                  <a:lnTo>
                    <a:pt x="140" y="792"/>
                  </a:lnTo>
                  <a:cubicBezTo>
                    <a:pt x="86" y="825"/>
                    <a:pt x="36" y="879"/>
                    <a:pt x="0" y="942"/>
                  </a:cubicBezTo>
                  <a:lnTo>
                    <a:pt x="1620" y="1803"/>
                  </a:lnTo>
                  <a:cubicBezTo>
                    <a:pt x="1615" y="1812"/>
                    <a:pt x="1611" y="1821"/>
                    <a:pt x="1607" y="1829"/>
                  </a:cubicBezTo>
                  <a:lnTo>
                    <a:pt x="1607" y="1829"/>
                  </a:lnTo>
                  <a:cubicBezTo>
                    <a:pt x="1644" y="1755"/>
                    <a:pt x="1701" y="1691"/>
                    <a:pt x="1763" y="1653"/>
                  </a:cubicBezTo>
                  <a:lnTo>
                    <a:pt x="3043" y="908"/>
                  </a:lnTo>
                  <a:cubicBezTo>
                    <a:pt x="3074" y="889"/>
                    <a:pt x="3103" y="882"/>
                    <a:pt x="3130" y="882"/>
                  </a:cubicBezTo>
                  <a:cubicBezTo>
                    <a:pt x="3180" y="882"/>
                    <a:pt x="3217" y="908"/>
                    <a:pt x="3233" y="959"/>
                  </a:cubicBezTo>
                  <a:cubicBezTo>
                    <a:pt x="3209" y="849"/>
                    <a:pt x="3130" y="732"/>
                    <a:pt x="3040" y="679"/>
                  </a:cubicBezTo>
                  <a:lnTo>
                    <a:pt x="1816" y="47"/>
                  </a:lnTo>
                  <a:cubicBezTo>
                    <a:pt x="1763" y="14"/>
                    <a:pt x="1689" y="1"/>
                    <a:pt x="1620" y="1"/>
                  </a:cubicBezTo>
                  <a:close/>
                  <a:moveTo>
                    <a:pt x="1607" y="1829"/>
                  </a:moveTo>
                  <a:cubicBezTo>
                    <a:pt x="1604" y="1834"/>
                    <a:pt x="1602" y="1839"/>
                    <a:pt x="1600" y="1843"/>
                  </a:cubicBezTo>
                  <a:cubicBezTo>
                    <a:pt x="1602" y="1838"/>
                    <a:pt x="1605" y="1834"/>
                    <a:pt x="1607" y="1829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3"/>
            <p:cNvSpPr/>
            <p:nvPr/>
          </p:nvSpPr>
          <p:spPr>
            <a:xfrm>
              <a:off x="5863223" y="2426167"/>
              <a:ext cx="66341" cy="100011"/>
            </a:xfrm>
            <a:custGeom>
              <a:rect b="b" l="l" r="r" t="t"/>
              <a:pathLst>
                <a:path extrusionOk="0" h="2703" w="1793">
                  <a:moveTo>
                    <a:pt x="56" y="1"/>
                  </a:moveTo>
                  <a:cubicBezTo>
                    <a:pt x="20" y="64"/>
                    <a:pt x="0" y="134"/>
                    <a:pt x="0" y="197"/>
                  </a:cubicBezTo>
                  <a:lnTo>
                    <a:pt x="3" y="1681"/>
                  </a:lnTo>
                  <a:cubicBezTo>
                    <a:pt x="7" y="1807"/>
                    <a:pt x="96" y="1960"/>
                    <a:pt x="206" y="2023"/>
                  </a:cubicBezTo>
                  <a:lnTo>
                    <a:pt x="1427" y="2655"/>
                  </a:lnTo>
                  <a:cubicBezTo>
                    <a:pt x="1482" y="2687"/>
                    <a:pt x="1555" y="2703"/>
                    <a:pt x="1628" y="2703"/>
                  </a:cubicBezTo>
                  <a:cubicBezTo>
                    <a:pt x="1686" y="2703"/>
                    <a:pt x="1744" y="2693"/>
                    <a:pt x="1793" y="2672"/>
                  </a:cubicBezTo>
                  <a:lnTo>
                    <a:pt x="1793" y="2672"/>
                  </a:lnTo>
                  <a:cubicBezTo>
                    <a:pt x="1774" y="2679"/>
                    <a:pt x="1756" y="2682"/>
                    <a:pt x="1739" y="2682"/>
                  </a:cubicBezTo>
                  <a:cubicBezTo>
                    <a:pt x="1673" y="2682"/>
                    <a:pt x="1626" y="2632"/>
                    <a:pt x="1626" y="2539"/>
                  </a:cubicBezTo>
                  <a:lnTo>
                    <a:pt x="1620" y="1059"/>
                  </a:lnTo>
                  <a:cubicBezTo>
                    <a:pt x="1620" y="996"/>
                    <a:pt x="1643" y="925"/>
                    <a:pt x="1680" y="862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3"/>
            <p:cNvSpPr/>
            <p:nvPr/>
          </p:nvSpPr>
          <p:spPr>
            <a:xfrm>
              <a:off x="6149128" y="2967977"/>
              <a:ext cx="30303" cy="51874"/>
            </a:xfrm>
            <a:custGeom>
              <a:rect b="b" l="l" r="r" t="t"/>
              <a:pathLst>
                <a:path extrusionOk="0" h="1402" w="819">
                  <a:moveTo>
                    <a:pt x="0" y="0"/>
                  </a:moveTo>
                  <a:lnTo>
                    <a:pt x="0" y="1401"/>
                  </a:lnTo>
                  <a:lnTo>
                    <a:pt x="819" y="1401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3"/>
            <p:cNvSpPr/>
            <p:nvPr/>
          </p:nvSpPr>
          <p:spPr>
            <a:xfrm>
              <a:off x="6063693" y="2926129"/>
              <a:ext cx="31783" cy="55907"/>
            </a:xfrm>
            <a:custGeom>
              <a:rect b="b" l="l" r="r" t="t"/>
              <a:pathLst>
                <a:path extrusionOk="0" h="1511" w="859">
                  <a:moveTo>
                    <a:pt x="859" y="1"/>
                  </a:moveTo>
                  <a:lnTo>
                    <a:pt x="1" y="27"/>
                  </a:lnTo>
                  <a:lnTo>
                    <a:pt x="40" y="1510"/>
                  </a:lnTo>
                  <a:lnTo>
                    <a:pt x="859" y="1484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3"/>
            <p:cNvSpPr/>
            <p:nvPr/>
          </p:nvSpPr>
          <p:spPr>
            <a:xfrm>
              <a:off x="6040308" y="2538910"/>
              <a:ext cx="157213" cy="459022"/>
            </a:xfrm>
            <a:custGeom>
              <a:rect b="b" l="l" r="r" t="t"/>
              <a:pathLst>
                <a:path extrusionOk="0" h="12406" w="4249">
                  <a:moveTo>
                    <a:pt x="224" y="0"/>
                  </a:moveTo>
                  <a:cubicBezTo>
                    <a:pt x="224" y="0"/>
                    <a:pt x="0" y="5752"/>
                    <a:pt x="11" y="6314"/>
                  </a:cubicBezTo>
                  <a:cubicBezTo>
                    <a:pt x="20" y="6810"/>
                    <a:pt x="599" y="11560"/>
                    <a:pt x="599" y="11560"/>
                  </a:cubicBezTo>
                  <a:cubicBezTo>
                    <a:pt x="748" y="11611"/>
                    <a:pt x="885" y="11629"/>
                    <a:pt x="1006" y="11629"/>
                  </a:cubicBezTo>
                  <a:cubicBezTo>
                    <a:pt x="1337" y="11629"/>
                    <a:pt x="1544" y="11490"/>
                    <a:pt x="1544" y="11490"/>
                  </a:cubicBezTo>
                  <a:cubicBezTo>
                    <a:pt x="1544" y="11490"/>
                    <a:pt x="1697" y="8154"/>
                    <a:pt x="1733" y="7618"/>
                  </a:cubicBezTo>
                  <a:cubicBezTo>
                    <a:pt x="1784" y="6920"/>
                    <a:pt x="1634" y="6314"/>
                    <a:pt x="1634" y="6314"/>
                  </a:cubicBezTo>
                  <a:lnTo>
                    <a:pt x="2020" y="2998"/>
                  </a:lnTo>
                  <a:cubicBezTo>
                    <a:pt x="2020" y="2998"/>
                    <a:pt x="2236" y="5759"/>
                    <a:pt x="2363" y="6773"/>
                  </a:cubicBezTo>
                  <a:cubicBezTo>
                    <a:pt x="2512" y="7937"/>
                    <a:pt x="2881" y="12315"/>
                    <a:pt x="2881" y="12315"/>
                  </a:cubicBezTo>
                  <a:cubicBezTo>
                    <a:pt x="3045" y="12382"/>
                    <a:pt x="3197" y="12405"/>
                    <a:pt x="3328" y="12405"/>
                  </a:cubicBezTo>
                  <a:cubicBezTo>
                    <a:pt x="3610" y="12405"/>
                    <a:pt x="3796" y="12299"/>
                    <a:pt x="3796" y="12299"/>
                  </a:cubicBezTo>
                  <a:cubicBezTo>
                    <a:pt x="3796" y="12299"/>
                    <a:pt x="4248" y="9069"/>
                    <a:pt x="4222" y="7891"/>
                  </a:cubicBezTo>
                  <a:cubicBezTo>
                    <a:pt x="4205" y="7082"/>
                    <a:pt x="3989" y="6680"/>
                    <a:pt x="3969" y="6457"/>
                  </a:cubicBezTo>
                  <a:cubicBezTo>
                    <a:pt x="3969" y="6457"/>
                    <a:pt x="4108" y="1904"/>
                    <a:pt x="4108" y="1122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3"/>
            <p:cNvSpPr/>
            <p:nvPr/>
          </p:nvSpPr>
          <p:spPr>
            <a:xfrm>
              <a:off x="6047080" y="2349574"/>
              <a:ext cx="145262" cy="247604"/>
            </a:xfrm>
            <a:custGeom>
              <a:rect b="b" l="l" r="r" t="t"/>
              <a:pathLst>
                <a:path extrusionOk="0" h="6692" w="3926">
                  <a:moveTo>
                    <a:pt x="1528" y="0"/>
                  </a:moveTo>
                  <a:cubicBezTo>
                    <a:pt x="779" y="0"/>
                    <a:pt x="111" y="572"/>
                    <a:pt x="74" y="1356"/>
                  </a:cubicBezTo>
                  <a:cubicBezTo>
                    <a:pt x="70" y="1385"/>
                    <a:pt x="70" y="1416"/>
                    <a:pt x="70" y="1445"/>
                  </a:cubicBezTo>
                  <a:cubicBezTo>
                    <a:pt x="70" y="2084"/>
                    <a:pt x="1" y="5986"/>
                    <a:pt x="1" y="5986"/>
                  </a:cubicBezTo>
                  <a:cubicBezTo>
                    <a:pt x="671" y="6475"/>
                    <a:pt x="1411" y="6692"/>
                    <a:pt x="2134" y="6692"/>
                  </a:cubicBezTo>
                  <a:cubicBezTo>
                    <a:pt x="2762" y="6692"/>
                    <a:pt x="3378" y="6528"/>
                    <a:pt x="3925" y="6239"/>
                  </a:cubicBezTo>
                  <a:lnTo>
                    <a:pt x="3902" y="3209"/>
                  </a:lnTo>
                  <a:lnTo>
                    <a:pt x="3902" y="1602"/>
                  </a:lnTo>
                  <a:cubicBezTo>
                    <a:pt x="3902" y="1289"/>
                    <a:pt x="3846" y="1060"/>
                    <a:pt x="3783" y="893"/>
                  </a:cubicBezTo>
                  <a:cubicBezTo>
                    <a:pt x="3709" y="711"/>
                    <a:pt x="3566" y="564"/>
                    <a:pt x="3387" y="484"/>
                  </a:cubicBezTo>
                  <a:lnTo>
                    <a:pt x="2642" y="238"/>
                  </a:lnTo>
                  <a:lnTo>
                    <a:pt x="1900" y="48"/>
                  </a:lnTo>
                  <a:cubicBezTo>
                    <a:pt x="1776" y="16"/>
                    <a:pt x="1651" y="0"/>
                    <a:pt x="152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3"/>
            <p:cNvSpPr/>
            <p:nvPr/>
          </p:nvSpPr>
          <p:spPr>
            <a:xfrm>
              <a:off x="5919686" y="2374365"/>
              <a:ext cx="271284" cy="161468"/>
            </a:xfrm>
            <a:custGeom>
              <a:rect b="b" l="l" r="r" t="t"/>
              <a:pathLst>
                <a:path extrusionOk="0" h="4364" w="7332">
                  <a:moveTo>
                    <a:pt x="6806" y="1"/>
                  </a:moveTo>
                  <a:cubicBezTo>
                    <a:pt x="6487" y="1"/>
                    <a:pt x="6191" y="449"/>
                    <a:pt x="5931" y="746"/>
                  </a:cubicBezTo>
                  <a:cubicBezTo>
                    <a:pt x="5619" y="1105"/>
                    <a:pt x="5050" y="2056"/>
                    <a:pt x="4398" y="2559"/>
                  </a:cubicBezTo>
                  <a:cubicBezTo>
                    <a:pt x="4089" y="2797"/>
                    <a:pt x="2487" y="3344"/>
                    <a:pt x="2156" y="3344"/>
                  </a:cubicBezTo>
                  <a:cubicBezTo>
                    <a:pt x="2141" y="3344"/>
                    <a:pt x="2129" y="3342"/>
                    <a:pt x="2119" y="3340"/>
                  </a:cubicBezTo>
                  <a:cubicBezTo>
                    <a:pt x="1913" y="3290"/>
                    <a:pt x="1837" y="3240"/>
                    <a:pt x="1654" y="3107"/>
                  </a:cubicBezTo>
                  <a:cubicBezTo>
                    <a:pt x="1448" y="2958"/>
                    <a:pt x="1281" y="2921"/>
                    <a:pt x="1129" y="2824"/>
                  </a:cubicBezTo>
                  <a:cubicBezTo>
                    <a:pt x="1039" y="2770"/>
                    <a:pt x="1005" y="2742"/>
                    <a:pt x="979" y="2742"/>
                  </a:cubicBezTo>
                  <a:cubicBezTo>
                    <a:pt x="961" y="2742"/>
                    <a:pt x="946" y="2756"/>
                    <a:pt x="919" y="2785"/>
                  </a:cubicBezTo>
                  <a:cubicBezTo>
                    <a:pt x="849" y="2855"/>
                    <a:pt x="912" y="3044"/>
                    <a:pt x="1042" y="3157"/>
                  </a:cubicBezTo>
                  <a:cubicBezTo>
                    <a:pt x="1181" y="3274"/>
                    <a:pt x="1304" y="3294"/>
                    <a:pt x="1321" y="3330"/>
                  </a:cubicBezTo>
                  <a:cubicBezTo>
                    <a:pt x="1330" y="3346"/>
                    <a:pt x="1305" y="3355"/>
                    <a:pt x="1255" y="3355"/>
                  </a:cubicBezTo>
                  <a:cubicBezTo>
                    <a:pt x="1195" y="3355"/>
                    <a:pt x="1100" y="3342"/>
                    <a:pt x="989" y="3317"/>
                  </a:cubicBezTo>
                  <a:cubicBezTo>
                    <a:pt x="750" y="3260"/>
                    <a:pt x="510" y="3137"/>
                    <a:pt x="274" y="3054"/>
                  </a:cubicBezTo>
                  <a:cubicBezTo>
                    <a:pt x="248" y="3046"/>
                    <a:pt x="219" y="3037"/>
                    <a:pt x="190" y="3037"/>
                  </a:cubicBezTo>
                  <a:cubicBezTo>
                    <a:pt x="174" y="3037"/>
                    <a:pt x="158" y="3040"/>
                    <a:pt x="144" y="3047"/>
                  </a:cubicBezTo>
                  <a:cubicBezTo>
                    <a:pt x="124" y="3058"/>
                    <a:pt x="107" y="3077"/>
                    <a:pt x="94" y="3097"/>
                  </a:cubicBezTo>
                  <a:cubicBezTo>
                    <a:pt x="24" y="3197"/>
                    <a:pt x="1" y="3323"/>
                    <a:pt x="14" y="3443"/>
                  </a:cubicBezTo>
                  <a:cubicBezTo>
                    <a:pt x="27" y="3563"/>
                    <a:pt x="77" y="3679"/>
                    <a:pt x="144" y="3779"/>
                  </a:cubicBezTo>
                  <a:cubicBezTo>
                    <a:pt x="263" y="3965"/>
                    <a:pt x="443" y="4108"/>
                    <a:pt x="639" y="4202"/>
                  </a:cubicBezTo>
                  <a:cubicBezTo>
                    <a:pt x="799" y="4278"/>
                    <a:pt x="969" y="4328"/>
                    <a:pt x="1138" y="4355"/>
                  </a:cubicBezTo>
                  <a:cubicBezTo>
                    <a:pt x="1176" y="4361"/>
                    <a:pt x="1215" y="4364"/>
                    <a:pt x="1254" y="4364"/>
                  </a:cubicBezTo>
                  <a:cubicBezTo>
                    <a:pt x="1357" y="4364"/>
                    <a:pt x="1462" y="4346"/>
                    <a:pt x="1561" y="4332"/>
                  </a:cubicBezTo>
                  <a:cubicBezTo>
                    <a:pt x="1897" y="4285"/>
                    <a:pt x="2030" y="4245"/>
                    <a:pt x="2206" y="4235"/>
                  </a:cubicBezTo>
                  <a:cubicBezTo>
                    <a:pt x="2788" y="4195"/>
                    <a:pt x="4545" y="3742"/>
                    <a:pt x="4927" y="3493"/>
                  </a:cubicBezTo>
                  <a:cubicBezTo>
                    <a:pt x="5712" y="2978"/>
                    <a:pt x="6407" y="2239"/>
                    <a:pt x="6773" y="1653"/>
                  </a:cubicBezTo>
                  <a:cubicBezTo>
                    <a:pt x="7212" y="945"/>
                    <a:pt x="7332" y="160"/>
                    <a:pt x="680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3"/>
            <p:cNvSpPr/>
            <p:nvPr/>
          </p:nvSpPr>
          <p:spPr>
            <a:xfrm>
              <a:off x="6052852" y="2215333"/>
              <a:ext cx="83361" cy="83361"/>
            </a:xfrm>
            <a:custGeom>
              <a:rect b="b" l="l" r="r" t="t"/>
              <a:pathLst>
                <a:path extrusionOk="0" h="2253" w="2253">
                  <a:moveTo>
                    <a:pt x="1129" y="1"/>
                  </a:moveTo>
                  <a:cubicBezTo>
                    <a:pt x="507" y="1"/>
                    <a:pt x="1" y="503"/>
                    <a:pt x="1" y="1125"/>
                  </a:cubicBezTo>
                  <a:cubicBezTo>
                    <a:pt x="1" y="1747"/>
                    <a:pt x="507" y="2253"/>
                    <a:pt x="1129" y="2253"/>
                  </a:cubicBezTo>
                  <a:cubicBezTo>
                    <a:pt x="1750" y="2253"/>
                    <a:pt x="2253" y="1747"/>
                    <a:pt x="2253" y="1125"/>
                  </a:cubicBezTo>
                  <a:cubicBezTo>
                    <a:pt x="2253" y="503"/>
                    <a:pt x="1750" y="1"/>
                    <a:pt x="1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3"/>
            <p:cNvSpPr/>
            <p:nvPr/>
          </p:nvSpPr>
          <p:spPr>
            <a:xfrm>
              <a:off x="6148869" y="2286598"/>
              <a:ext cx="17760" cy="43623"/>
            </a:xfrm>
            <a:custGeom>
              <a:rect b="b" l="l" r="r" t="t"/>
              <a:pathLst>
                <a:path extrusionOk="0" h="1179" w="480">
                  <a:moveTo>
                    <a:pt x="479" y="1"/>
                  </a:moveTo>
                  <a:lnTo>
                    <a:pt x="10" y="576"/>
                  </a:lnTo>
                  <a:lnTo>
                    <a:pt x="0" y="1178"/>
                  </a:lnTo>
                  <a:cubicBezTo>
                    <a:pt x="0" y="1178"/>
                    <a:pt x="150" y="1138"/>
                    <a:pt x="224" y="999"/>
                  </a:cubicBezTo>
                  <a:cubicBezTo>
                    <a:pt x="296" y="859"/>
                    <a:pt x="479" y="1"/>
                    <a:pt x="4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3"/>
            <p:cNvSpPr/>
            <p:nvPr/>
          </p:nvSpPr>
          <p:spPr>
            <a:xfrm>
              <a:off x="6153901" y="2241086"/>
              <a:ext cx="22681" cy="47027"/>
            </a:xfrm>
            <a:custGeom>
              <a:rect b="b" l="l" r="r" t="t"/>
              <a:pathLst>
                <a:path extrusionOk="0" h="1271" w="613">
                  <a:moveTo>
                    <a:pt x="159" y="0"/>
                  </a:moveTo>
                  <a:cubicBezTo>
                    <a:pt x="131" y="0"/>
                    <a:pt x="114" y="3"/>
                    <a:pt x="114" y="3"/>
                  </a:cubicBezTo>
                  <a:lnTo>
                    <a:pt x="1" y="1271"/>
                  </a:lnTo>
                  <a:lnTo>
                    <a:pt x="343" y="1231"/>
                  </a:lnTo>
                  <a:cubicBezTo>
                    <a:pt x="530" y="758"/>
                    <a:pt x="613" y="279"/>
                    <a:pt x="463" y="126"/>
                  </a:cubicBezTo>
                  <a:cubicBezTo>
                    <a:pt x="356" y="16"/>
                    <a:pt x="226" y="0"/>
                    <a:pt x="1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3"/>
            <p:cNvSpPr/>
            <p:nvPr/>
          </p:nvSpPr>
          <p:spPr>
            <a:xfrm>
              <a:off x="6057551" y="2221586"/>
              <a:ext cx="125578" cy="153772"/>
            </a:xfrm>
            <a:custGeom>
              <a:rect b="b" l="l" r="r" t="t"/>
              <a:pathLst>
                <a:path extrusionOk="0" h="4156" w="3394">
                  <a:moveTo>
                    <a:pt x="1195" y="0"/>
                  </a:moveTo>
                  <a:cubicBezTo>
                    <a:pt x="680" y="0"/>
                    <a:pt x="191" y="249"/>
                    <a:pt x="113" y="889"/>
                  </a:cubicBezTo>
                  <a:cubicBezTo>
                    <a:pt x="0" y="1838"/>
                    <a:pt x="50" y="2226"/>
                    <a:pt x="183" y="2705"/>
                  </a:cubicBezTo>
                  <a:cubicBezTo>
                    <a:pt x="270" y="3008"/>
                    <a:pt x="443" y="3224"/>
                    <a:pt x="719" y="3268"/>
                  </a:cubicBezTo>
                  <a:cubicBezTo>
                    <a:pt x="753" y="3273"/>
                    <a:pt x="793" y="3275"/>
                    <a:pt x="837" y="3275"/>
                  </a:cubicBezTo>
                  <a:cubicBezTo>
                    <a:pt x="1010" y="3275"/>
                    <a:pt x="1228" y="3241"/>
                    <a:pt x="1228" y="3241"/>
                  </a:cubicBezTo>
                  <a:lnTo>
                    <a:pt x="1228" y="3657"/>
                  </a:lnTo>
                  <a:cubicBezTo>
                    <a:pt x="942" y="3986"/>
                    <a:pt x="1166" y="4156"/>
                    <a:pt x="1510" y="4156"/>
                  </a:cubicBezTo>
                  <a:cubicBezTo>
                    <a:pt x="1821" y="4156"/>
                    <a:pt x="2230" y="4018"/>
                    <a:pt x="2452" y="3734"/>
                  </a:cubicBezTo>
                  <a:lnTo>
                    <a:pt x="2478" y="2333"/>
                  </a:lnTo>
                  <a:cubicBezTo>
                    <a:pt x="2478" y="2333"/>
                    <a:pt x="2515" y="2490"/>
                    <a:pt x="2725" y="2490"/>
                  </a:cubicBezTo>
                  <a:cubicBezTo>
                    <a:pt x="2777" y="2490"/>
                    <a:pt x="2839" y="2480"/>
                    <a:pt x="2914" y="2456"/>
                  </a:cubicBezTo>
                  <a:cubicBezTo>
                    <a:pt x="3131" y="2389"/>
                    <a:pt x="3393" y="1997"/>
                    <a:pt x="3254" y="1698"/>
                  </a:cubicBezTo>
                  <a:cubicBezTo>
                    <a:pt x="3188" y="1559"/>
                    <a:pt x="3091" y="1514"/>
                    <a:pt x="2999" y="1514"/>
                  </a:cubicBezTo>
                  <a:cubicBezTo>
                    <a:pt x="2895" y="1514"/>
                    <a:pt x="2797" y="1571"/>
                    <a:pt x="2752" y="1618"/>
                  </a:cubicBezTo>
                  <a:cubicBezTo>
                    <a:pt x="2678" y="1694"/>
                    <a:pt x="2593" y="1805"/>
                    <a:pt x="2528" y="1805"/>
                  </a:cubicBezTo>
                  <a:cubicBezTo>
                    <a:pt x="2519" y="1805"/>
                    <a:pt x="2510" y="1803"/>
                    <a:pt x="2502" y="1798"/>
                  </a:cubicBezTo>
                  <a:cubicBezTo>
                    <a:pt x="2502" y="1798"/>
                    <a:pt x="2748" y="663"/>
                    <a:pt x="2096" y="254"/>
                  </a:cubicBezTo>
                  <a:cubicBezTo>
                    <a:pt x="1846" y="96"/>
                    <a:pt x="1515" y="0"/>
                    <a:pt x="119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3"/>
            <p:cNvSpPr/>
            <p:nvPr/>
          </p:nvSpPr>
          <p:spPr>
            <a:xfrm>
              <a:off x="6053111" y="2205158"/>
              <a:ext cx="110704" cy="87283"/>
            </a:xfrm>
            <a:custGeom>
              <a:rect b="b" l="l" r="r" t="t"/>
              <a:pathLst>
                <a:path extrusionOk="0" h="2359" w="2992">
                  <a:moveTo>
                    <a:pt x="578" y="0"/>
                  </a:moveTo>
                  <a:cubicBezTo>
                    <a:pt x="452" y="0"/>
                    <a:pt x="336" y="30"/>
                    <a:pt x="230" y="123"/>
                  </a:cubicBezTo>
                  <a:cubicBezTo>
                    <a:pt x="70" y="259"/>
                    <a:pt x="1" y="505"/>
                    <a:pt x="87" y="698"/>
                  </a:cubicBezTo>
                  <a:cubicBezTo>
                    <a:pt x="107" y="745"/>
                    <a:pt x="137" y="785"/>
                    <a:pt x="170" y="822"/>
                  </a:cubicBezTo>
                  <a:cubicBezTo>
                    <a:pt x="230" y="888"/>
                    <a:pt x="297" y="937"/>
                    <a:pt x="380" y="968"/>
                  </a:cubicBezTo>
                  <a:cubicBezTo>
                    <a:pt x="380" y="968"/>
                    <a:pt x="506" y="1077"/>
                    <a:pt x="948" y="1131"/>
                  </a:cubicBezTo>
                  <a:cubicBezTo>
                    <a:pt x="1077" y="1147"/>
                    <a:pt x="1227" y="1153"/>
                    <a:pt x="1377" y="1153"/>
                  </a:cubicBezTo>
                  <a:cubicBezTo>
                    <a:pt x="1740" y="1153"/>
                    <a:pt x="2104" y="1118"/>
                    <a:pt x="2169" y="1111"/>
                  </a:cubicBezTo>
                  <a:cubicBezTo>
                    <a:pt x="2178" y="1109"/>
                    <a:pt x="2186" y="1109"/>
                    <a:pt x="2193" y="1109"/>
                  </a:cubicBezTo>
                  <a:cubicBezTo>
                    <a:pt x="2300" y="1109"/>
                    <a:pt x="2327" y="1239"/>
                    <a:pt x="2393" y="1553"/>
                  </a:cubicBezTo>
                  <a:cubicBezTo>
                    <a:pt x="2452" y="1852"/>
                    <a:pt x="2502" y="2354"/>
                    <a:pt x="2622" y="2358"/>
                  </a:cubicBezTo>
                  <a:cubicBezTo>
                    <a:pt x="2655" y="2358"/>
                    <a:pt x="2788" y="2139"/>
                    <a:pt x="2872" y="2062"/>
                  </a:cubicBezTo>
                  <a:cubicBezTo>
                    <a:pt x="2991" y="1952"/>
                    <a:pt x="2838" y="974"/>
                    <a:pt x="2838" y="974"/>
                  </a:cubicBezTo>
                  <a:cubicBezTo>
                    <a:pt x="2838" y="974"/>
                    <a:pt x="2951" y="731"/>
                    <a:pt x="2725" y="478"/>
                  </a:cubicBezTo>
                  <a:cubicBezTo>
                    <a:pt x="2562" y="299"/>
                    <a:pt x="2289" y="279"/>
                    <a:pt x="1823" y="206"/>
                  </a:cubicBezTo>
                  <a:cubicBezTo>
                    <a:pt x="1581" y="169"/>
                    <a:pt x="1211" y="99"/>
                    <a:pt x="965" y="53"/>
                  </a:cubicBezTo>
                  <a:cubicBezTo>
                    <a:pt x="825" y="27"/>
                    <a:pt x="697" y="0"/>
                    <a:pt x="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3"/>
            <p:cNvSpPr/>
            <p:nvPr/>
          </p:nvSpPr>
          <p:spPr>
            <a:xfrm>
              <a:off x="6155899" y="2230800"/>
              <a:ext cx="17612" cy="13246"/>
            </a:xfrm>
            <a:custGeom>
              <a:rect b="b" l="l" r="r" t="t"/>
              <a:pathLst>
                <a:path extrusionOk="0" h="358" w="476">
                  <a:moveTo>
                    <a:pt x="268" y="1"/>
                  </a:moveTo>
                  <a:cubicBezTo>
                    <a:pt x="231" y="1"/>
                    <a:pt x="195" y="10"/>
                    <a:pt x="160" y="29"/>
                  </a:cubicBezTo>
                  <a:cubicBezTo>
                    <a:pt x="46" y="92"/>
                    <a:pt x="0" y="238"/>
                    <a:pt x="60" y="358"/>
                  </a:cubicBezTo>
                  <a:lnTo>
                    <a:pt x="476" y="132"/>
                  </a:lnTo>
                  <a:cubicBezTo>
                    <a:pt x="434" y="50"/>
                    <a:pt x="353" y="1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3"/>
            <p:cNvSpPr/>
            <p:nvPr/>
          </p:nvSpPr>
          <p:spPr>
            <a:xfrm>
              <a:off x="6102951" y="2321675"/>
              <a:ext cx="41884" cy="26011"/>
            </a:xfrm>
            <a:custGeom>
              <a:rect b="b" l="l" r="r" t="t"/>
              <a:pathLst>
                <a:path extrusionOk="0" h="703" w="1132">
                  <a:moveTo>
                    <a:pt x="1132" y="0"/>
                  </a:moveTo>
                  <a:lnTo>
                    <a:pt x="1132" y="0"/>
                  </a:lnTo>
                  <a:cubicBezTo>
                    <a:pt x="1098" y="88"/>
                    <a:pt x="978" y="220"/>
                    <a:pt x="836" y="297"/>
                  </a:cubicBezTo>
                  <a:cubicBezTo>
                    <a:pt x="619" y="413"/>
                    <a:pt x="1" y="536"/>
                    <a:pt x="1" y="536"/>
                  </a:cubicBezTo>
                  <a:lnTo>
                    <a:pt x="1" y="702"/>
                  </a:lnTo>
                  <a:cubicBezTo>
                    <a:pt x="1" y="702"/>
                    <a:pt x="806" y="553"/>
                    <a:pt x="962" y="350"/>
                  </a:cubicBezTo>
                  <a:cubicBezTo>
                    <a:pt x="1092" y="187"/>
                    <a:pt x="1132" y="1"/>
                    <a:pt x="1132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3"/>
            <p:cNvSpPr/>
            <p:nvPr/>
          </p:nvSpPr>
          <p:spPr>
            <a:xfrm>
              <a:off x="6104061" y="2277643"/>
              <a:ext cx="9139" cy="9472"/>
            </a:xfrm>
            <a:custGeom>
              <a:rect b="b" l="l" r="r" t="t"/>
              <a:pathLst>
                <a:path extrusionOk="0" h="256" w="247">
                  <a:moveTo>
                    <a:pt x="124" y="0"/>
                  </a:moveTo>
                  <a:cubicBezTo>
                    <a:pt x="58" y="0"/>
                    <a:pt x="1" y="56"/>
                    <a:pt x="1" y="126"/>
                  </a:cubicBezTo>
                  <a:cubicBezTo>
                    <a:pt x="1" y="200"/>
                    <a:pt x="58" y="256"/>
                    <a:pt x="124" y="256"/>
                  </a:cubicBezTo>
                  <a:cubicBezTo>
                    <a:pt x="193" y="256"/>
                    <a:pt x="247" y="200"/>
                    <a:pt x="247" y="126"/>
                  </a:cubicBezTo>
                  <a:cubicBezTo>
                    <a:pt x="247" y="56"/>
                    <a:pt x="193" y="0"/>
                    <a:pt x="1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3"/>
            <p:cNvSpPr/>
            <p:nvPr/>
          </p:nvSpPr>
          <p:spPr>
            <a:xfrm>
              <a:off x="6108871" y="2261955"/>
              <a:ext cx="11359" cy="8547"/>
            </a:xfrm>
            <a:custGeom>
              <a:rect b="b" l="l" r="r" t="t"/>
              <a:pathLst>
                <a:path extrusionOk="0" h="231" w="307">
                  <a:moveTo>
                    <a:pt x="136" y="0"/>
                  </a:moveTo>
                  <a:cubicBezTo>
                    <a:pt x="82" y="0"/>
                    <a:pt x="28" y="31"/>
                    <a:pt x="0" y="85"/>
                  </a:cubicBezTo>
                  <a:lnTo>
                    <a:pt x="267" y="231"/>
                  </a:lnTo>
                  <a:cubicBezTo>
                    <a:pt x="307" y="154"/>
                    <a:pt x="276" y="61"/>
                    <a:pt x="203" y="18"/>
                  </a:cubicBezTo>
                  <a:cubicBezTo>
                    <a:pt x="182" y="6"/>
                    <a:pt x="159" y="0"/>
                    <a:pt x="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3"/>
            <p:cNvSpPr/>
            <p:nvPr/>
          </p:nvSpPr>
          <p:spPr>
            <a:xfrm>
              <a:off x="6094589" y="2314053"/>
              <a:ext cx="11470" cy="7733"/>
            </a:xfrm>
            <a:custGeom>
              <a:rect b="b" l="l" r="r" t="t"/>
              <a:pathLst>
                <a:path extrusionOk="0" h="209" w="310">
                  <a:moveTo>
                    <a:pt x="283" y="1"/>
                  </a:moveTo>
                  <a:lnTo>
                    <a:pt x="1" y="107"/>
                  </a:lnTo>
                  <a:cubicBezTo>
                    <a:pt x="21" y="170"/>
                    <a:pt x="80" y="208"/>
                    <a:pt x="142" y="208"/>
                  </a:cubicBezTo>
                  <a:cubicBezTo>
                    <a:pt x="158" y="208"/>
                    <a:pt x="174" y="206"/>
                    <a:pt x="190" y="200"/>
                  </a:cubicBezTo>
                  <a:cubicBezTo>
                    <a:pt x="270" y="170"/>
                    <a:pt x="310" y="80"/>
                    <a:pt x="283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3"/>
            <p:cNvSpPr/>
            <p:nvPr/>
          </p:nvSpPr>
          <p:spPr>
            <a:xfrm>
              <a:off x="6062731" y="2259661"/>
              <a:ext cx="10730" cy="9250"/>
            </a:xfrm>
            <a:custGeom>
              <a:rect b="b" l="l" r="r" t="t"/>
              <a:pathLst>
                <a:path extrusionOk="0" h="250" w="290">
                  <a:moveTo>
                    <a:pt x="170" y="0"/>
                  </a:moveTo>
                  <a:cubicBezTo>
                    <a:pt x="139" y="0"/>
                    <a:pt x="107" y="10"/>
                    <a:pt x="80" y="30"/>
                  </a:cubicBezTo>
                  <a:cubicBezTo>
                    <a:pt x="13" y="83"/>
                    <a:pt x="0" y="180"/>
                    <a:pt x="50" y="250"/>
                  </a:cubicBezTo>
                  <a:lnTo>
                    <a:pt x="289" y="63"/>
                  </a:lnTo>
                  <a:cubicBezTo>
                    <a:pt x="262" y="22"/>
                    <a:pt x="216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3"/>
            <p:cNvSpPr/>
            <p:nvPr/>
          </p:nvSpPr>
          <p:spPr>
            <a:xfrm>
              <a:off x="6067282" y="2276274"/>
              <a:ext cx="9250" cy="9509"/>
            </a:xfrm>
            <a:custGeom>
              <a:rect b="b" l="l" r="r" t="t"/>
              <a:pathLst>
                <a:path extrusionOk="0" h="257" w="250">
                  <a:moveTo>
                    <a:pt x="123" y="0"/>
                  </a:moveTo>
                  <a:cubicBezTo>
                    <a:pt x="57" y="0"/>
                    <a:pt x="0" y="57"/>
                    <a:pt x="0" y="130"/>
                  </a:cubicBezTo>
                  <a:cubicBezTo>
                    <a:pt x="0" y="200"/>
                    <a:pt x="57" y="257"/>
                    <a:pt x="123" y="257"/>
                  </a:cubicBezTo>
                  <a:cubicBezTo>
                    <a:pt x="193" y="257"/>
                    <a:pt x="249" y="200"/>
                    <a:pt x="249" y="130"/>
                  </a:cubicBezTo>
                  <a:cubicBezTo>
                    <a:pt x="249" y="57"/>
                    <a:pt x="193" y="0"/>
                    <a:pt x="1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3"/>
            <p:cNvSpPr/>
            <p:nvPr/>
          </p:nvSpPr>
          <p:spPr>
            <a:xfrm>
              <a:off x="6074756" y="2276755"/>
              <a:ext cx="15947" cy="27491"/>
            </a:xfrm>
            <a:custGeom>
              <a:rect b="b" l="l" r="r" t="t"/>
              <a:pathLst>
                <a:path extrusionOk="0" h="743" w="431">
                  <a:moveTo>
                    <a:pt x="430" y="0"/>
                  </a:moveTo>
                  <a:lnTo>
                    <a:pt x="1" y="613"/>
                  </a:lnTo>
                  <a:lnTo>
                    <a:pt x="390" y="743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3"/>
            <p:cNvSpPr/>
            <p:nvPr/>
          </p:nvSpPr>
          <p:spPr>
            <a:xfrm>
              <a:off x="6098437" y="3000576"/>
              <a:ext cx="88615" cy="80845"/>
            </a:xfrm>
            <a:custGeom>
              <a:rect b="b" l="l" r="r" t="t"/>
              <a:pathLst>
                <a:path extrusionOk="0" h="2185" w="2395">
                  <a:moveTo>
                    <a:pt x="2195" y="1"/>
                  </a:moveTo>
                  <a:cubicBezTo>
                    <a:pt x="2193" y="1"/>
                    <a:pt x="2191" y="1"/>
                    <a:pt x="2189" y="1"/>
                  </a:cubicBezTo>
                  <a:lnTo>
                    <a:pt x="2189" y="88"/>
                  </a:lnTo>
                  <a:cubicBezTo>
                    <a:pt x="2129" y="154"/>
                    <a:pt x="1966" y="221"/>
                    <a:pt x="1779" y="227"/>
                  </a:cubicBezTo>
                  <a:cubicBezTo>
                    <a:pt x="1772" y="227"/>
                    <a:pt x="1765" y="228"/>
                    <a:pt x="1757" y="228"/>
                  </a:cubicBezTo>
                  <a:cubicBezTo>
                    <a:pt x="1626" y="228"/>
                    <a:pt x="1367" y="202"/>
                    <a:pt x="1370" y="117"/>
                  </a:cubicBezTo>
                  <a:lnTo>
                    <a:pt x="1370" y="1"/>
                  </a:lnTo>
                  <a:cubicBezTo>
                    <a:pt x="1290" y="34"/>
                    <a:pt x="1108" y="729"/>
                    <a:pt x="784" y="1026"/>
                  </a:cubicBezTo>
                  <a:cubicBezTo>
                    <a:pt x="525" y="1262"/>
                    <a:pt x="173" y="1534"/>
                    <a:pt x="83" y="1798"/>
                  </a:cubicBezTo>
                  <a:cubicBezTo>
                    <a:pt x="1" y="2039"/>
                    <a:pt x="451" y="2184"/>
                    <a:pt x="721" y="2184"/>
                  </a:cubicBezTo>
                  <a:cubicBezTo>
                    <a:pt x="756" y="2184"/>
                    <a:pt x="787" y="2182"/>
                    <a:pt x="815" y="2177"/>
                  </a:cubicBezTo>
                  <a:cubicBezTo>
                    <a:pt x="1097" y="2127"/>
                    <a:pt x="1583" y="1930"/>
                    <a:pt x="1702" y="1747"/>
                  </a:cubicBezTo>
                  <a:cubicBezTo>
                    <a:pt x="1826" y="1564"/>
                    <a:pt x="1882" y="1295"/>
                    <a:pt x="1982" y="1159"/>
                  </a:cubicBezTo>
                  <a:cubicBezTo>
                    <a:pt x="2082" y="1026"/>
                    <a:pt x="2312" y="876"/>
                    <a:pt x="2365" y="720"/>
                  </a:cubicBezTo>
                  <a:cubicBezTo>
                    <a:pt x="2395" y="636"/>
                    <a:pt x="2358" y="447"/>
                    <a:pt x="2318" y="290"/>
                  </a:cubicBezTo>
                  <a:cubicBezTo>
                    <a:pt x="2280" y="150"/>
                    <a:pt x="2241" y="1"/>
                    <a:pt x="21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3"/>
            <p:cNvSpPr/>
            <p:nvPr/>
          </p:nvSpPr>
          <p:spPr>
            <a:xfrm>
              <a:off x="5991097" y="2970679"/>
              <a:ext cx="115847" cy="59644"/>
            </a:xfrm>
            <a:custGeom>
              <a:rect b="b" l="l" r="r" t="t"/>
              <a:pathLst>
                <a:path extrusionOk="0" h="1612" w="3131">
                  <a:moveTo>
                    <a:pt x="2825" y="0"/>
                  </a:moveTo>
                  <a:cubicBezTo>
                    <a:pt x="2824" y="0"/>
                    <a:pt x="2822" y="0"/>
                    <a:pt x="2821" y="1"/>
                  </a:cubicBezTo>
                  <a:lnTo>
                    <a:pt x="2821" y="80"/>
                  </a:lnTo>
                  <a:cubicBezTo>
                    <a:pt x="2758" y="178"/>
                    <a:pt x="2523" y="237"/>
                    <a:pt x="2307" y="237"/>
                  </a:cubicBezTo>
                  <a:cubicBezTo>
                    <a:pt x="2189" y="237"/>
                    <a:pt x="2076" y="219"/>
                    <a:pt x="1999" y="180"/>
                  </a:cubicBezTo>
                  <a:lnTo>
                    <a:pt x="1996" y="54"/>
                  </a:lnTo>
                  <a:cubicBezTo>
                    <a:pt x="1953" y="57"/>
                    <a:pt x="1916" y="117"/>
                    <a:pt x="1823" y="217"/>
                  </a:cubicBezTo>
                  <a:cubicBezTo>
                    <a:pt x="1709" y="340"/>
                    <a:pt x="1523" y="473"/>
                    <a:pt x="1341" y="566"/>
                  </a:cubicBezTo>
                  <a:cubicBezTo>
                    <a:pt x="1035" y="719"/>
                    <a:pt x="439" y="955"/>
                    <a:pt x="169" y="1075"/>
                  </a:cubicBezTo>
                  <a:cubicBezTo>
                    <a:pt x="0" y="1152"/>
                    <a:pt x="7" y="1358"/>
                    <a:pt x="183" y="1471"/>
                  </a:cubicBezTo>
                  <a:cubicBezTo>
                    <a:pt x="298" y="1549"/>
                    <a:pt x="523" y="1611"/>
                    <a:pt x="810" y="1611"/>
                  </a:cubicBezTo>
                  <a:cubicBezTo>
                    <a:pt x="954" y="1611"/>
                    <a:pt x="1115" y="1595"/>
                    <a:pt x="1284" y="1557"/>
                  </a:cubicBezTo>
                  <a:cubicBezTo>
                    <a:pt x="1548" y="1499"/>
                    <a:pt x="1894" y="1257"/>
                    <a:pt x="2120" y="1257"/>
                  </a:cubicBezTo>
                  <a:cubicBezTo>
                    <a:pt x="2128" y="1257"/>
                    <a:pt x="2135" y="1257"/>
                    <a:pt x="2142" y="1258"/>
                  </a:cubicBezTo>
                  <a:cubicBezTo>
                    <a:pt x="2197" y="1261"/>
                    <a:pt x="2263" y="1264"/>
                    <a:pt x="2334" y="1264"/>
                  </a:cubicBezTo>
                  <a:cubicBezTo>
                    <a:pt x="2560" y="1264"/>
                    <a:pt x="2834" y="1240"/>
                    <a:pt x="2960" y="1152"/>
                  </a:cubicBezTo>
                  <a:cubicBezTo>
                    <a:pt x="3130" y="1035"/>
                    <a:pt x="3063" y="789"/>
                    <a:pt x="3014" y="579"/>
                  </a:cubicBezTo>
                  <a:cubicBezTo>
                    <a:pt x="2965" y="351"/>
                    <a:pt x="2900" y="0"/>
                    <a:pt x="28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3"/>
            <p:cNvSpPr/>
            <p:nvPr/>
          </p:nvSpPr>
          <p:spPr>
            <a:xfrm>
              <a:off x="6072795" y="2625567"/>
              <a:ext cx="42291" cy="136678"/>
            </a:xfrm>
            <a:custGeom>
              <a:rect b="b" l="l" r="r" t="t"/>
              <a:pathLst>
                <a:path extrusionOk="0" h="3694" w="1143">
                  <a:moveTo>
                    <a:pt x="0" y="1"/>
                  </a:moveTo>
                  <a:cubicBezTo>
                    <a:pt x="0" y="1"/>
                    <a:pt x="220" y="413"/>
                    <a:pt x="875" y="799"/>
                  </a:cubicBezTo>
                  <a:lnTo>
                    <a:pt x="786" y="3693"/>
                  </a:lnTo>
                  <a:lnTo>
                    <a:pt x="1142" y="656"/>
                  </a:lnTo>
                  <a:cubicBezTo>
                    <a:pt x="1142" y="656"/>
                    <a:pt x="487" y="47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3"/>
            <p:cNvSpPr/>
            <p:nvPr/>
          </p:nvSpPr>
          <p:spPr>
            <a:xfrm>
              <a:off x="6095847" y="2367076"/>
              <a:ext cx="97236" cy="118585"/>
            </a:xfrm>
            <a:custGeom>
              <a:rect b="b" l="l" r="r" t="t"/>
              <a:pathLst>
                <a:path extrusionOk="0" h="3205" w="2628">
                  <a:moveTo>
                    <a:pt x="2000" y="1"/>
                  </a:moveTo>
                  <a:cubicBezTo>
                    <a:pt x="1754" y="1"/>
                    <a:pt x="1383" y="260"/>
                    <a:pt x="1024" y="749"/>
                  </a:cubicBezTo>
                  <a:cubicBezTo>
                    <a:pt x="625" y="1299"/>
                    <a:pt x="422" y="1681"/>
                    <a:pt x="0" y="2329"/>
                  </a:cubicBezTo>
                  <a:cubicBezTo>
                    <a:pt x="426" y="2822"/>
                    <a:pt x="1230" y="3204"/>
                    <a:pt x="1230" y="3204"/>
                  </a:cubicBezTo>
                  <a:cubicBezTo>
                    <a:pt x="1700" y="2719"/>
                    <a:pt x="2299" y="1724"/>
                    <a:pt x="2451" y="1142"/>
                  </a:cubicBezTo>
                  <a:cubicBezTo>
                    <a:pt x="2627" y="493"/>
                    <a:pt x="2468" y="204"/>
                    <a:pt x="2079" y="11"/>
                  </a:cubicBezTo>
                  <a:cubicBezTo>
                    <a:pt x="2054" y="4"/>
                    <a:pt x="2028" y="1"/>
                    <a:pt x="2000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3"/>
            <p:cNvSpPr/>
            <p:nvPr/>
          </p:nvSpPr>
          <p:spPr>
            <a:xfrm>
              <a:off x="6095847" y="2367113"/>
              <a:ext cx="93314" cy="118548"/>
            </a:xfrm>
            <a:custGeom>
              <a:rect b="b" l="l" r="r" t="t"/>
              <a:pathLst>
                <a:path extrusionOk="0" h="3204" w="2522">
                  <a:moveTo>
                    <a:pt x="1999" y="0"/>
                  </a:moveTo>
                  <a:cubicBezTo>
                    <a:pt x="1752" y="0"/>
                    <a:pt x="1380" y="257"/>
                    <a:pt x="1024" y="748"/>
                  </a:cubicBezTo>
                  <a:cubicBezTo>
                    <a:pt x="625" y="1298"/>
                    <a:pt x="422" y="1680"/>
                    <a:pt x="0" y="2328"/>
                  </a:cubicBezTo>
                  <a:cubicBezTo>
                    <a:pt x="426" y="2821"/>
                    <a:pt x="1230" y="3203"/>
                    <a:pt x="1230" y="3203"/>
                  </a:cubicBezTo>
                  <a:cubicBezTo>
                    <a:pt x="1700" y="2718"/>
                    <a:pt x="2299" y="1723"/>
                    <a:pt x="2451" y="1141"/>
                  </a:cubicBezTo>
                  <a:cubicBezTo>
                    <a:pt x="2501" y="965"/>
                    <a:pt x="2521" y="811"/>
                    <a:pt x="2521" y="685"/>
                  </a:cubicBezTo>
                  <a:cubicBezTo>
                    <a:pt x="2521" y="340"/>
                    <a:pt x="2362" y="150"/>
                    <a:pt x="2079" y="10"/>
                  </a:cubicBezTo>
                  <a:cubicBezTo>
                    <a:pt x="2052" y="4"/>
                    <a:pt x="2025" y="0"/>
                    <a:pt x="199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3"/>
            <p:cNvSpPr/>
            <p:nvPr/>
          </p:nvSpPr>
          <p:spPr>
            <a:xfrm>
              <a:off x="4838229" y="2346466"/>
              <a:ext cx="99937" cy="144929"/>
            </a:xfrm>
            <a:custGeom>
              <a:rect b="b" l="l" r="r" t="t"/>
              <a:pathLst>
                <a:path extrusionOk="0" h="3917" w="2701">
                  <a:moveTo>
                    <a:pt x="400" y="1"/>
                  </a:moveTo>
                  <a:cubicBezTo>
                    <a:pt x="266" y="1"/>
                    <a:pt x="132" y="12"/>
                    <a:pt x="0" y="12"/>
                  </a:cubicBezTo>
                  <a:lnTo>
                    <a:pt x="306" y="1417"/>
                  </a:lnTo>
                  <a:cubicBezTo>
                    <a:pt x="306" y="1417"/>
                    <a:pt x="1783" y="3881"/>
                    <a:pt x="1803" y="3915"/>
                  </a:cubicBezTo>
                  <a:cubicBezTo>
                    <a:pt x="1804" y="3916"/>
                    <a:pt x="1806" y="3916"/>
                    <a:pt x="1808" y="3916"/>
                  </a:cubicBezTo>
                  <a:cubicBezTo>
                    <a:pt x="1886" y="3916"/>
                    <a:pt x="2701" y="3482"/>
                    <a:pt x="2701" y="3482"/>
                  </a:cubicBezTo>
                  <a:cubicBezTo>
                    <a:pt x="2701" y="3482"/>
                    <a:pt x="1626" y="1004"/>
                    <a:pt x="1258" y="448"/>
                  </a:cubicBezTo>
                  <a:cubicBezTo>
                    <a:pt x="1001" y="60"/>
                    <a:pt x="703" y="1"/>
                    <a:pt x="40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3"/>
            <p:cNvSpPr/>
            <p:nvPr/>
          </p:nvSpPr>
          <p:spPr>
            <a:xfrm>
              <a:off x="4754164" y="2198461"/>
              <a:ext cx="132682" cy="129426"/>
            </a:xfrm>
            <a:custGeom>
              <a:rect b="b" l="l" r="r" t="t"/>
              <a:pathLst>
                <a:path extrusionOk="0" h="3498" w="3586">
                  <a:moveTo>
                    <a:pt x="1520" y="1"/>
                  </a:moveTo>
                  <a:cubicBezTo>
                    <a:pt x="679" y="1"/>
                    <a:pt x="0" y="679"/>
                    <a:pt x="0" y="1521"/>
                  </a:cubicBezTo>
                  <a:lnTo>
                    <a:pt x="0" y="1704"/>
                  </a:lnTo>
                  <a:cubicBezTo>
                    <a:pt x="0" y="2695"/>
                    <a:pt x="802" y="3497"/>
                    <a:pt x="1793" y="3497"/>
                  </a:cubicBezTo>
                  <a:cubicBezTo>
                    <a:pt x="2784" y="3497"/>
                    <a:pt x="3586" y="2695"/>
                    <a:pt x="3586" y="1704"/>
                  </a:cubicBezTo>
                  <a:lnTo>
                    <a:pt x="3586" y="1521"/>
                  </a:lnTo>
                  <a:cubicBezTo>
                    <a:pt x="3586" y="679"/>
                    <a:pt x="2904" y="1"/>
                    <a:pt x="2065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3"/>
            <p:cNvSpPr/>
            <p:nvPr/>
          </p:nvSpPr>
          <p:spPr>
            <a:xfrm>
              <a:off x="4725710" y="2242418"/>
              <a:ext cx="30932" cy="92352"/>
            </a:xfrm>
            <a:custGeom>
              <a:rect b="b" l="l" r="r" t="t"/>
              <a:pathLst>
                <a:path extrusionOk="0" h="2496" w="836">
                  <a:moveTo>
                    <a:pt x="835" y="1"/>
                  </a:moveTo>
                  <a:cubicBezTo>
                    <a:pt x="373" y="1"/>
                    <a:pt x="0" y="377"/>
                    <a:pt x="0" y="836"/>
                  </a:cubicBezTo>
                  <a:lnTo>
                    <a:pt x="0" y="2495"/>
                  </a:lnTo>
                  <a:cubicBezTo>
                    <a:pt x="463" y="2495"/>
                    <a:pt x="835" y="2123"/>
                    <a:pt x="835" y="1660"/>
                  </a:cubicBezTo>
                  <a:lnTo>
                    <a:pt x="83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3"/>
            <p:cNvSpPr/>
            <p:nvPr/>
          </p:nvSpPr>
          <p:spPr>
            <a:xfrm>
              <a:off x="4831088" y="2963870"/>
              <a:ext cx="90465" cy="78144"/>
            </a:xfrm>
            <a:custGeom>
              <a:rect b="b" l="l" r="r" t="t"/>
              <a:pathLst>
                <a:path extrusionOk="0" h="2112" w="2445">
                  <a:moveTo>
                    <a:pt x="230" y="1"/>
                  </a:moveTo>
                  <a:cubicBezTo>
                    <a:pt x="161" y="1"/>
                    <a:pt x="134" y="172"/>
                    <a:pt x="80" y="391"/>
                  </a:cubicBezTo>
                  <a:cubicBezTo>
                    <a:pt x="26" y="604"/>
                    <a:pt x="0" y="777"/>
                    <a:pt x="100" y="906"/>
                  </a:cubicBezTo>
                  <a:cubicBezTo>
                    <a:pt x="246" y="1089"/>
                    <a:pt x="473" y="1126"/>
                    <a:pt x="652" y="1269"/>
                  </a:cubicBezTo>
                  <a:cubicBezTo>
                    <a:pt x="895" y="1459"/>
                    <a:pt x="905" y="1795"/>
                    <a:pt x="1164" y="1955"/>
                  </a:cubicBezTo>
                  <a:cubicBezTo>
                    <a:pt x="1331" y="2061"/>
                    <a:pt x="1536" y="2112"/>
                    <a:pt x="1740" y="2112"/>
                  </a:cubicBezTo>
                  <a:cubicBezTo>
                    <a:pt x="1874" y="2112"/>
                    <a:pt x="2007" y="2090"/>
                    <a:pt x="2129" y="2047"/>
                  </a:cubicBezTo>
                  <a:cubicBezTo>
                    <a:pt x="2445" y="1938"/>
                    <a:pt x="2392" y="1768"/>
                    <a:pt x="2358" y="1701"/>
                  </a:cubicBezTo>
                  <a:cubicBezTo>
                    <a:pt x="2338" y="1658"/>
                    <a:pt x="2298" y="1628"/>
                    <a:pt x="2262" y="1598"/>
                  </a:cubicBezTo>
                  <a:cubicBezTo>
                    <a:pt x="2009" y="1408"/>
                    <a:pt x="1773" y="1222"/>
                    <a:pt x="1560" y="989"/>
                  </a:cubicBezTo>
                  <a:cubicBezTo>
                    <a:pt x="1420" y="837"/>
                    <a:pt x="1038" y="201"/>
                    <a:pt x="1038" y="201"/>
                  </a:cubicBezTo>
                  <a:cubicBezTo>
                    <a:pt x="957" y="241"/>
                    <a:pt x="839" y="259"/>
                    <a:pt x="717" y="259"/>
                  </a:cubicBezTo>
                  <a:cubicBezTo>
                    <a:pt x="507" y="259"/>
                    <a:pt x="287" y="205"/>
                    <a:pt x="226" y="108"/>
                  </a:cubicBezTo>
                  <a:lnTo>
                    <a:pt x="240" y="2"/>
                  </a:lnTo>
                  <a:cubicBezTo>
                    <a:pt x="236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3"/>
            <p:cNvSpPr/>
            <p:nvPr/>
          </p:nvSpPr>
          <p:spPr>
            <a:xfrm>
              <a:off x="4838710" y="2939449"/>
              <a:ext cx="67488" cy="84619"/>
            </a:xfrm>
            <a:custGeom>
              <a:rect b="b" l="l" r="r" t="t"/>
              <a:pathLst>
                <a:path extrusionOk="0" h="2287" w="1824">
                  <a:moveTo>
                    <a:pt x="57" y="0"/>
                  </a:moveTo>
                  <a:lnTo>
                    <a:pt x="20" y="768"/>
                  </a:lnTo>
                  <a:cubicBezTo>
                    <a:pt x="0" y="944"/>
                    <a:pt x="147" y="1098"/>
                    <a:pt x="402" y="1320"/>
                  </a:cubicBezTo>
                  <a:cubicBezTo>
                    <a:pt x="659" y="1540"/>
                    <a:pt x="981" y="2056"/>
                    <a:pt x="1214" y="2182"/>
                  </a:cubicBezTo>
                  <a:cubicBezTo>
                    <a:pt x="1348" y="2256"/>
                    <a:pt x="1458" y="2287"/>
                    <a:pt x="1547" y="2287"/>
                  </a:cubicBezTo>
                  <a:cubicBezTo>
                    <a:pt x="1613" y="2287"/>
                    <a:pt x="1667" y="2270"/>
                    <a:pt x="1710" y="2242"/>
                  </a:cubicBezTo>
                  <a:cubicBezTo>
                    <a:pt x="1813" y="2172"/>
                    <a:pt x="1823" y="2122"/>
                    <a:pt x="1574" y="1866"/>
                  </a:cubicBezTo>
                  <a:cubicBezTo>
                    <a:pt x="1497" y="1796"/>
                    <a:pt x="1424" y="1726"/>
                    <a:pt x="1354" y="1649"/>
                  </a:cubicBezTo>
                  <a:cubicBezTo>
                    <a:pt x="1265" y="1550"/>
                    <a:pt x="1075" y="1254"/>
                    <a:pt x="948" y="1051"/>
                  </a:cubicBezTo>
                  <a:cubicBezTo>
                    <a:pt x="875" y="931"/>
                    <a:pt x="782" y="778"/>
                    <a:pt x="775" y="616"/>
                  </a:cubicBezTo>
                  <a:cubicBezTo>
                    <a:pt x="772" y="412"/>
                    <a:pt x="792" y="46"/>
                    <a:pt x="792" y="46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3"/>
            <p:cNvSpPr/>
            <p:nvPr/>
          </p:nvSpPr>
          <p:spPr>
            <a:xfrm>
              <a:off x="4740473" y="2991066"/>
              <a:ext cx="90502" cy="78144"/>
            </a:xfrm>
            <a:custGeom>
              <a:rect b="b" l="l" r="r" t="t"/>
              <a:pathLst>
                <a:path extrusionOk="0" h="2112" w="2446">
                  <a:moveTo>
                    <a:pt x="230" y="1"/>
                  </a:moveTo>
                  <a:cubicBezTo>
                    <a:pt x="161" y="1"/>
                    <a:pt x="135" y="172"/>
                    <a:pt x="80" y="391"/>
                  </a:cubicBezTo>
                  <a:cubicBezTo>
                    <a:pt x="28" y="604"/>
                    <a:pt x="1" y="777"/>
                    <a:pt x="104" y="903"/>
                  </a:cubicBezTo>
                  <a:cubicBezTo>
                    <a:pt x="247" y="1089"/>
                    <a:pt x="473" y="1126"/>
                    <a:pt x="653" y="1269"/>
                  </a:cubicBezTo>
                  <a:cubicBezTo>
                    <a:pt x="896" y="1459"/>
                    <a:pt x="909" y="1795"/>
                    <a:pt x="1165" y="1955"/>
                  </a:cubicBezTo>
                  <a:cubicBezTo>
                    <a:pt x="1334" y="2061"/>
                    <a:pt x="1540" y="2112"/>
                    <a:pt x="1745" y="2112"/>
                  </a:cubicBezTo>
                  <a:cubicBezTo>
                    <a:pt x="1879" y="2112"/>
                    <a:pt x="2012" y="2090"/>
                    <a:pt x="2133" y="2047"/>
                  </a:cubicBezTo>
                  <a:cubicBezTo>
                    <a:pt x="2446" y="1938"/>
                    <a:pt x="2396" y="1768"/>
                    <a:pt x="2363" y="1699"/>
                  </a:cubicBezTo>
                  <a:cubicBezTo>
                    <a:pt x="2343" y="1659"/>
                    <a:pt x="2303" y="1628"/>
                    <a:pt x="2263" y="1599"/>
                  </a:cubicBezTo>
                  <a:cubicBezTo>
                    <a:pt x="2010" y="1409"/>
                    <a:pt x="1777" y="1223"/>
                    <a:pt x="1565" y="990"/>
                  </a:cubicBezTo>
                  <a:cubicBezTo>
                    <a:pt x="1425" y="837"/>
                    <a:pt x="1042" y="202"/>
                    <a:pt x="1042" y="202"/>
                  </a:cubicBezTo>
                  <a:cubicBezTo>
                    <a:pt x="960" y="241"/>
                    <a:pt x="840" y="259"/>
                    <a:pt x="718" y="259"/>
                  </a:cubicBezTo>
                  <a:cubicBezTo>
                    <a:pt x="508" y="259"/>
                    <a:pt x="289" y="205"/>
                    <a:pt x="230" y="108"/>
                  </a:cubicBezTo>
                  <a:lnTo>
                    <a:pt x="240" y="2"/>
                  </a:lnTo>
                  <a:cubicBezTo>
                    <a:pt x="237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3"/>
            <p:cNvSpPr/>
            <p:nvPr/>
          </p:nvSpPr>
          <p:spPr>
            <a:xfrm>
              <a:off x="4748243" y="2968569"/>
              <a:ext cx="67340" cy="82695"/>
            </a:xfrm>
            <a:custGeom>
              <a:rect b="b" l="l" r="r" t="t"/>
              <a:pathLst>
                <a:path extrusionOk="0" h="2235" w="1820">
                  <a:moveTo>
                    <a:pt x="772" y="1"/>
                  </a:moveTo>
                  <a:lnTo>
                    <a:pt x="37" y="4"/>
                  </a:lnTo>
                  <a:lnTo>
                    <a:pt x="20" y="716"/>
                  </a:lnTo>
                  <a:cubicBezTo>
                    <a:pt x="1" y="893"/>
                    <a:pt x="143" y="1046"/>
                    <a:pt x="400" y="1269"/>
                  </a:cubicBezTo>
                  <a:cubicBezTo>
                    <a:pt x="656" y="1488"/>
                    <a:pt x="982" y="2000"/>
                    <a:pt x="1211" y="2130"/>
                  </a:cubicBezTo>
                  <a:cubicBezTo>
                    <a:pt x="1345" y="2204"/>
                    <a:pt x="1456" y="2235"/>
                    <a:pt x="1546" y="2235"/>
                  </a:cubicBezTo>
                  <a:cubicBezTo>
                    <a:pt x="1612" y="2235"/>
                    <a:pt x="1665" y="2218"/>
                    <a:pt x="1707" y="2190"/>
                  </a:cubicBezTo>
                  <a:cubicBezTo>
                    <a:pt x="1810" y="2120"/>
                    <a:pt x="1820" y="2070"/>
                    <a:pt x="1570" y="1814"/>
                  </a:cubicBezTo>
                  <a:lnTo>
                    <a:pt x="1570" y="1811"/>
                  </a:lnTo>
                  <a:cubicBezTo>
                    <a:pt x="1497" y="1745"/>
                    <a:pt x="1424" y="1674"/>
                    <a:pt x="1355" y="1598"/>
                  </a:cubicBezTo>
                  <a:cubicBezTo>
                    <a:pt x="1264" y="1498"/>
                    <a:pt x="1071" y="1198"/>
                    <a:pt x="948" y="999"/>
                  </a:cubicBezTo>
                  <a:cubicBezTo>
                    <a:pt x="872" y="879"/>
                    <a:pt x="788" y="716"/>
                    <a:pt x="776" y="557"/>
                  </a:cubicBezTo>
                  <a:cubicBezTo>
                    <a:pt x="762" y="377"/>
                    <a:pt x="772" y="1"/>
                    <a:pt x="77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3"/>
            <p:cNvSpPr/>
            <p:nvPr/>
          </p:nvSpPr>
          <p:spPr>
            <a:xfrm>
              <a:off x="4725599" y="2520446"/>
              <a:ext cx="177378" cy="461464"/>
            </a:xfrm>
            <a:custGeom>
              <a:rect b="b" l="l" r="r" t="t"/>
              <a:pathLst>
                <a:path extrusionOk="0" h="12472" w="4794">
                  <a:moveTo>
                    <a:pt x="4421" y="0"/>
                  </a:moveTo>
                  <a:lnTo>
                    <a:pt x="639" y="210"/>
                  </a:lnTo>
                  <a:cubicBezTo>
                    <a:pt x="0" y="1608"/>
                    <a:pt x="729" y="6913"/>
                    <a:pt x="729" y="6913"/>
                  </a:cubicBezTo>
                  <a:cubicBezTo>
                    <a:pt x="709" y="7139"/>
                    <a:pt x="510" y="7492"/>
                    <a:pt x="486" y="8187"/>
                  </a:cubicBezTo>
                  <a:cubicBezTo>
                    <a:pt x="456" y="9075"/>
                    <a:pt x="613" y="12362"/>
                    <a:pt x="613" y="12362"/>
                  </a:cubicBezTo>
                  <a:cubicBezTo>
                    <a:pt x="613" y="12362"/>
                    <a:pt x="792" y="12472"/>
                    <a:pt x="1050" y="12472"/>
                  </a:cubicBezTo>
                  <a:cubicBezTo>
                    <a:pt x="1170" y="12472"/>
                    <a:pt x="1307" y="12448"/>
                    <a:pt x="1451" y="12379"/>
                  </a:cubicBezTo>
                  <a:cubicBezTo>
                    <a:pt x="1451" y="12379"/>
                    <a:pt x="2209" y="7918"/>
                    <a:pt x="2358" y="6743"/>
                  </a:cubicBezTo>
                  <a:cubicBezTo>
                    <a:pt x="2489" y="5719"/>
                    <a:pt x="2734" y="3310"/>
                    <a:pt x="2734" y="3310"/>
                  </a:cubicBezTo>
                  <a:lnTo>
                    <a:pt x="3244" y="6737"/>
                  </a:lnTo>
                  <a:cubicBezTo>
                    <a:pt x="3244" y="6737"/>
                    <a:pt x="2984" y="7309"/>
                    <a:pt x="2971" y="7828"/>
                  </a:cubicBezTo>
                  <a:cubicBezTo>
                    <a:pt x="2951" y="8519"/>
                    <a:pt x="3054" y="11740"/>
                    <a:pt x="3054" y="11740"/>
                  </a:cubicBezTo>
                  <a:cubicBezTo>
                    <a:pt x="3054" y="11740"/>
                    <a:pt x="3217" y="11796"/>
                    <a:pt x="3515" y="11796"/>
                  </a:cubicBezTo>
                  <a:cubicBezTo>
                    <a:pt x="3627" y="11796"/>
                    <a:pt x="3758" y="11788"/>
                    <a:pt x="3906" y="11766"/>
                  </a:cubicBezTo>
                  <a:cubicBezTo>
                    <a:pt x="3906" y="11766"/>
                    <a:pt x="4677" y="7412"/>
                    <a:pt x="4750" y="6580"/>
                  </a:cubicBezTo>
                  <a:cubicBezTo>
                    <a:pt x="4793" y="6085"/>
                    <a:pt x="4421" y="0"/>
                    <a:pt x="442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3"/>
            <p:cNvSpPr/>
            <p:nvPr/>
          </p:nvSpPr>
          <p:spPr>
            <a:xfrm>
              <a:off x="4826759" y="2580018"/>
              <a:ext cx="55056" cy="173234"/>
            </a:xfrm>
            <a:custGeom>
              <a:rect b="b" l="l" r="r" t="t"/>
              <a:pathLst>
                <a:path extrusionOk="0" h="4682" w="1488">
                  <a:moveTo>
                    <a:pt x="1488" y="1"/>
                  </a:moveTo>
                  <a:cubicBezTo>
                    <a:pt x="1089" y="377"/>
                    <a:pt x="210" y="556"/>
                    <a:pt x="210" y="556"/>
                  </a:cubicBezTo>
                  <a:lnTo>
                    <a:pt x="0" y="1700"/>
                  </a:lnTo>
                  <a:lnTo>
                    <a:pt x="443" y="4681"/>
                  </a:lnTo>
                  <a:lnTo>
                    <a:pt x="214" y="1691"/>
                  </a:lnTo>
                  <a:lnTo>
                    <a:pt x="446" y="693"/>
                  </a:lnTo>
                  <a:cubicBezTo>
                    <a:pt x="1069" y="520"/>
                    <a:pt x="1488" y="1"/>
                    <a:pt x="14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3"/>
            <p:cNvSpPr/>
            <p:nvPr/>
          </p:nvSpPr>
          <p:spPr>
            <a:xfrm>
              <a:off x="4749205" y="2346910"/>
              <a:ext cx="143079" cy="197617"/>
            </a:xfrm>
            <a:custGeom>
              <a:rect b="b" l="l" r="r" t="t"/>
              <a:pathLst>
                <a:path extrusionOk="0" h="5341" w="3867">
                  <a:moveTo>
                    <a:pt x="2406" y="0"/>
                  </a:moveTo>
                  <a:lnTo>
                    <a:pt x="1252" y="34"/>
                  </a:lnTo>
                  <a:cubicBezTo>
                    <a:pt x="690" y="110"/>
                    <a:pt x="390" y="237"/>
                    <a:pt x="207" y="766"/>
                  </a:cubicBezTo>
                  <a:cubicBezTo>
                    <a:pt x="87" y="1108"/>
                    <a:pt x="121" y="1617"/>
                    <a:pt x="240" y="1963"/>
                  </a:cubicBezTo>
                  <a:lnTo>
                    <a:pt x="733" y="3400"/>
                  </a:lnTo>
                  <a:cubicBezTo>
                    <a:pt x="733" y="3400"/>
                    <a:pt x="247" y="4152"/>
                    <a:pt x="1" y="4900"/>
                  </a:cubicBezTo>
                  <a:cubicBezTo>
                    <a:pt x="566" y="5216"/>
                    <a:pt x="1205" y="5341"/>
                    <a:pt x="1799" y="5341"/>
                  </a:cubicBezTo>
                  <a:cubicBezTo>
                    <a:pt x="2714" y="5341"/>
                    <a:pt x="3521" y="5044"/>
                    <a:pt x="3783" y="4690"/>
                  </a:cubicBezTo>
                  <a:cubicBezTo>
                    <a:pt x="3803" y="4564"/>
                    <a:pt x="3687" y="3966"/>
                    <a:pt x="3720" y="3330"/>
                  </a:cubicBezTo>
                  <a:cubicBezTo>
                    <a:pt x="3756" y="2652"/>
                    <a:pt x="3866" y="1873"/>
                    <a:pt x="3759" y="1451"/>
                  </a:cubicBezTo>
                  <a:cubicBezTo>
                    <a:pt x="3560" y="672"/>
                    <a:pt x="3018" y="167"/>
                    <a:pt x="24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3"/>
            <p:cNvSpPr/>
            <p:nvPr/>
          </p:nvSpPr>
          <p:spPr>
            <a:xfrm>
              <a:off x="4759196" y="2403929"/>
              <a:ext cx="36334" cy="78773"/>
            </a:xfrm>
            <a:custGeom>
              <a:rect b="b" l="l" r="r" t="t"/>
              <a:pathLst>
                <a:path extrusionOk="0" h="2129" w="982">
                  <a:moveTo>
                    <a:pt x="646" y="0"/>
                  </a:moveTo>
                  <a:lnTo>
                    <a:pt x="1" y="509"/>
                  </a:lnTo>
                  <a:lnTo>
                    <a:pt x="463" y="1859"/>
                  </a:lnTo>
                  <a:lnTo>
                    <a:pt x="982" y="2128"/>
                  </a:lnTo>
                  <a:lnTo>
                    <a:pt x="512" y="1384"/>
                  </a:lnTo>
                  <a:cubicBezTo>
                    <a:pt x="512" y="1384"/>
                    <a:pt x="623" y="369"/>
                    <a:pt x="6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3"/>
            <p:cNvSpPr/>
            <p:nvPr/>
          </p:nvSpPr>
          <p:spPr>
            <a:xfrm>
              <a:off x="4769260" y="2225953"/>
              <a:ext cx="111333" cy="153439"/>
            </a:xfrm>
            <a:custGeom>
              <a:rect b="b" l="l" r="r" t="t"/>
              <a:pathLst>
                <a:path extrusionOk="0" h="4147" w="3009">
                  <a:moveTo>
                    <a:pt x="2576" y="0"/>
                  </a:moveTo>
                  <a:cubicBezTo>
                    <a:pt x="2536" y="335"/>
                    <a:pt x="2319" y="865"/>
                    <a:pt x="1757" y="1174"/>
                  </a:cubicBezTo>
                  <a:cubicBezTo>
                    <a:pt x="1250" y="1453"/>
                    <a:pt x="859" y="1467"/>
                    <a:pt x="788" y="1467"/>
                  </a:cubicBezTo>
                  <a:cubicBezTo>
                    <a:pt x="780" y="1467"/>
                    <a:pt x="776" y="1467"/>
                    <a:pt x="776" y="1467"/>
                  </a:cubicBezTo>
                  <a:cubicBezTo>
                    <a:pt x="734" y="1323"/>
                    <a:pt x="583" y="1246"/>
                    <a:pt x="432" y="1246"/>
                  </a:cubicBezTo>
                  <a:cubicBezTo>
                    <a:pt x="335" y="1246"/>
                    <a:pt x="238" y="1279"/>
                    <a:pt x="171" y="1347"/>
                  </a:cubicBezTo>
                  <a:cubicBezTo>
                    <a:pt x="1" y="1520"/>
                    <a:pt x="11" y="1999"/>
                    <a:pt x="304" y="2196"/>
                  </a:cubicBezTo>
                  <a:cubicBezTo>
                    <a:pt x="387" y="2251"/>
                    <a:pt x="462" y="2270"/>
                    <a:pt x="526" y="2270"/>
                  </a:cubicBezTo>
                  <a:cubicBezTo>
                    <a:pt x="685" y="2270"/>
                    <a:pt x="776" y="2148"/>
                    <a:pt x="776" y="2148"/>
                  </a:cubicBezTo>
                  <a:lnTo>
                    <a:pt x="776" y="3409"/>
                  </a:lnTo>
                  <a:cubicBezTo>
                    <a:pt x="776" y="3409"/>
                    <a:pt x="996" y="3762"/>
                    <a:pt x="1335" y="3995"/>
                  </a:cubicBezTo>
                  <a:cubicBezTo>
                    <a:pt x="1486" y="4099"/>
                    <a:pt x="1668" y="4146"/>
                    <a:pt x="1827" y="4146"/>
                  </a:cubicBezTo>
                  <a:cubicBezTo>
                    <a:pt x="2029" y="4146"/>
                    <a:pt x="2194" y="4069"/>
                    <a:pt x="2207" y="3935"/>
                  </a:cubicBezTo>
                  <a:cubicBezTo>
                    <a:pt x="2230" y="3696"/>
                    <a:pt x="1864" y="3269"/>
                    <a:pt x="1864" y="3269"/>
                  </a:cubicBezTo>
                  <a:lnTo>
                    <a:pt x="1864" y="2750"/>
                  </a:lnTo>
                  <a:cubicBezTo>
                    <a:pt x="2030" y="2778"/>
                    <a:pt x="2198" y="2802"/>
                    <a:pt x="2335" y="2802"/>
                  </a:cubicBezTo>
                  <a:cubicBezTo>
                    <a:pt x="2418" y="2802"/>
                    <a:pt x="2490" y="2793"/>
                    <a:pt x="2543" y="2770"/>
                  </a:cubicBezTo>
                  <a:cubicBezTo>
                    <a:pt x="2683" y="2707"/>
                    <a:pt x="2965" y="2495"/>
                    <a:pt x="2985" y="1626"/>
                  </a:cubicBezTo>
                  <a:cubicBezTo>
                    <a:pt x="3008" y="602"/>
                    <a:pt x="2769" y="116"/>
                    <a:pt x="257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3"/>
            <p:cNvSpPr/>
            <p:nvPr/>
          </p:nvSpPr>
          <p:spPr>
            <a:xfrm>
              <a:off x="4835602" y="2274054"/>
              <a:ext cx="8399" cy="8399"/>
            </a:xfrm>
            <a:custGeom>
              <a:rect b="b" l="l" r="r" t="t"/>
              <a:pathLst>
                <a:path extrusionOk="0" h="227" w="227">
                  <a:moveTo>
                    <a:pt x="113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7" y="4"/>
                    <a:pt x="1" y="57"/>
                    <a:pt x="4" y="120"/>
                  </a:cubicBezTo>
                  <a:cubicBezTo>
                    <a:pt x="7" y="178"/>
                    <a:pt x="58" y="227"/>
                    <a:pt x="115" y="227"/>
                  </a:cubicBezTo>
                  <a:cubicBezTo>
                    <a:pt x="117" y="227"/>
                    <a:pt x="119" y="227"/>
                    <a:pt x="121" y="227"/>
                  </a:cubicBezTo>
                  <a:cubicBezTo>
                    <a:pt x="181" y="223"/>
                    <a:pt x="227" y="170"/>
                    <a:pt x="224" y="110"/>
                  </a:cubicBezTo>
                  <a:cubicBezTo>
                    <a:pt x="221" y="49"/>
                    <a:pt x="170" y="0"/>
                    <a:pt x="1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3"/>
            <p:cNvSpPr/>
            <p:nvPr/>
          </p:nvSpPr>
          <p:spPr>
            <a:xfrm>
              <a:off x="4844112" y="2305320"/>
              <a:ext cx="10249" cy="6549"/>
            </a:xfrm>
            <a:custGeom>
              <a:rect b="b" l="l" r="r" t="t"/>
              <a:pathLst>
                <a:path extrusionOk="0" h="177" w="277">
                  <a:moveTo>
                    <a:pt x="24" y="0"/>
                  </a:moveTo>
                  <a:lnTo>
                    <a:pt x="24" y="0"/>
                  </a:lnTo>
                  <a:cubicBezTo>
                    <a:pt x="1" y="70"/>
                    <a:pt x="41" y="150"/>
                    <a:pt x="110" y="170"/>
                  </a:cubicBezTo>
                  <a:cubicBezTo>
                    <a:pt x="124" y="175"/>
                    <a:pt x="137" y="177"/>
                    <a:pt x="151" y="177"/>
                  </a:cubicBezTo>
                  <a:cubicBezTo>
                    <a:pt x="207" y="177"/>
                    <a:pt x="258" y="139"/>
                    <a:pt x="276" y="8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3"/>
            <p:cNvSpPr/>
            <p:nvPr/>
          </p:nvSpPr>
          <p:spPr>
            <a:xfrm>
              <a:off x="4868718" y="2257774"/>
              <a:ext cx="9768" cy="7918"/>
            </a:xfrm>
            <a:custGeom>
              <a:rect b="b" l="l" r="r" t="t"/>
              <a:pathLst>
                <a:path extrusionOk="0" h="214" w="264">
                  <a:moveTo>
                    <a:pt x="110" y="1"/>
                  </a:moveTo>
                  <a:cubicBezTo>
                    <a:pt x="68" y="1"/>
                    <a:pt x="26" y="22"/>
                    <a:pt x="1" y="61"/>
                  </a:cubicBezTo>
                  <a:lnTo>
                    <a:pt x="224" y="214"/>
                  </a:lnTo>
                  <a:cubicBezTo>
                    <a:pt x="264" y="151"/>
                    <a:pt x="247" y="65"/>
                    <a:pt x="184" y="25"/>
                  </a:cubicBezTo>
                  <a:cubicBezTo>
                    <a:pt x="161" y="8"/>
                    <a:pt x="135" y="1"/>
                    <a:pt x="11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3"/>
            <p:cNvSpPr/>
            <p:nvPr/>
          </p:nvSpPr>
          <p:spPr>
            <a:xfrm>
              <a:off x="4866868" y="2271094"/>
              <a:ext cx="8325" cy="8399"/>
            </a:xfrm>
            <a:custGeom>
              <a:rect b="b" l="l" r="r" t="t"/>
              <a:pathLst>
                <a:path extrusionOk="0" h="227" w="225">
                  <a:moveTo>
                    <a:pt x="108" y="1"/>
                  </a:moveTo>
                  <a:cubicBezTo>
                    <a:pt x="48" y="4"/>
                    <a:pt x="1" y="57"/>
                    <a:pt x="5" y="121"/>
                  </a:cubicBezTo>
                  <a:cubicBezTo>
                    <a:pt x="8" y="182"/>
                    <a:pt x="54" y="227"/>
                    <a:pt x="111" y="227"/>
                  </a:cubicBezTo>
                  <a:cubicBezTo>
                    <a:pt x="113" y="227"/>
                    <a:pt x="115" y="227"/>
                    <a:pt x="117" y="227"/>
                  </a:cubicBezTo>
                  <a:cubicBezTo>
                    <a:pt x="177" y="227"/>
                    <a:pt x="224" y="173"/>
                    <a:pt x="220" y="110"/>
                  </a:cubicBezTo>
                  <a:cubicBezTo>
                    <a:pt x="217" y="47"/>
                    <a:pt x="167" y="1"/>
                    <a:pt x="1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3"/>
            <p:cNvSpPr/>
            <p:nvPr/>
          </p:nvSpPr>
          <p:spPr>
            <a:xfrm>
              <a:off x="4856064" y="2272833"/>
              <a:ext cx="13431" cy="24272"/>
            </a:xfrm>
            <a:custGeom>
              <a:rect b="b" l="l" r="r" t="t"/>
              <a:pathLst>
                <a:path extrusionOk="0" h="656" w="363">
                  <a:moveTo>
                    <a:pt x="0" y="0"/>
                  </a:moveTo>
                  <a:lnTo>
                    <a:pt x="17" y="655"/>
                  </a:lnTo>
                  <a:lnTo>
                    <a:pt x="363" y="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3"/>
            <p:cNvSpPr/>
            <p:nvPr/>
          </p:nvSpPr>
          <p:spPr>
            <a:xfrm>
              <a:off x="4803375" y="2311833"/>
              <a:ext cx="34891" cy="22311"/>
            </a:xfrm>
            <a:custGeom>
              <a:rect b="b" l="l" r="r" t="t"/>
              <a:pathLst>
                <a:path extrusionOk="0" h="603" w="943">
                  <a:moveTo>
                    <a:pt x="0" y="1"/>
                  </a:moveTo>
                  <a:cubicBezTo>
                    <a:pt x="0" y="1"/>
                    <a:pt x="31" y="144"/>
                    <a:pt x="200" y="290"/>
                  </a:cubicBezTo>
                  <a:cubicBezTo>
                    <a:pt x="373" y="437"/>
                    <a:pt x="942" y="603"/>
                    <a:pt x="942" y="603"/>
                  </a:cubicBezTo>
                  <a:lnTo>
                    <a:pt x="942" y="429"/>
                  </a:lnTo>
                  <a:cubicBezTo>
                    <a:pt x="663" y="393"/>
                    <a:pt x="90" y="227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3"/>
            <p:cNvSpPr/>
            <p:nvPr/>
          </p:nvSpPr>
          <p:spPr>
            <a:xfrm>
              <a:off x="4865647" y="2427388"/>
              <a:ext cx="142561" cy="165612"/>
            </a:xfrm>
            <a:custGeom>
              <a:rect b="b" l="l" r="r" t="t"/>
              <a:pathLst>
                <a:path extrusionOk="0" h="4476" w="3853">
                  <a:moveTo>
                    <a:pt x="3853" y="1"/>
                  </a:moveTo>
                  <a:lnTo>
                    <a:pt x="879" y="783"/>
                  </a:lnTo>
                  <a:lnTo>
                    <a:pt x="1" y="4475"/>
                  </a:lnTo>
                  <a:lnTo>
                    <a:pt x="2828" y="3653"/>
                  </a:lnTo>
                  <a:lnTo>
                    <a:pt x="3853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3"/>
            <p:cNvSpPr/>
            <p:nvPr/>
          </p:nvSpPr>
          <p:spPr>
            <a:xfrm>
              <a:off x="4960295" y="2517745"/>
              <a:ext cx="21460" cy="9990"/>
            </a:xfrm>
            <a:custGeom>
              <a:rect b="b" l="l" r="r" t="t"/>
              <a:pathLst>
                <a:path extrusionOk="0" h="270" w="580">
                  <a:moveTo>
                    <a:pt x="1" y="1"/>
                  </a:moveTo>
                  <a:cubicBezTo>
                    <a:pt x="27" y="73"/>
                    <a:pt x="177" y="270"/>
                    <a:pt x="497" y="270"/>
                  </a:cubicBezTo>
                  <a:lnTo>
                    <a:pt x="536" y="270"/>
                  </a:lnTo>
                  <a:lnTo>
                    <a:pt x="580" y="1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3"/>
            <p:cNvSpPr/>
            <p:nvPr/>
          </p:nvSpPr>
          <p:spPr>
            <a:xfrm>
              <a:off x="4878560" y="2522074"/>
              <a:ext cx="57165" cy="17501"/>
            </a:xfrm>
            <a:custGeom>
              <a:rect b="b" l="l" r="r" t="t"/>
              <a:pathLst>
                <a:path extrusionOk="0" h="473" w="1545">
                  <a:moveTo>
                    <a:pt x="1545" y="0"/>
                  </a:moveTo>
                  <a:lnTo>
                    <a:pt x="54" y="273"/>
                  </a:lnTo>
                  <a:lnTo>
                    <a:pt x="1" y="455"/>
                  </a:lnTo>
                  <a:cubicBezTo>
                    <a:pt x="1" y="455"/>
                    <a:pt x="157" y="472"/>
                    <a:pt x="363" y="472"/>
                  </a:cubicBezTo>
                  <a:cubicBezTo>
                    <a:pt x="560" y="472"/>
                    <a:pt x="796" y="459"/>
                    <a:pt x="986" y="396"/>
                  </a:cubicBezTo>
                  <a:cubicBezTo>
                    <a:pt x="1328" y="280"/>
                    <a:pt x="1531" y="100"/>
                    <a:pt x="1545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3"/>
            <p:cNvSpPr/>
            <p:nvPr/>
          </p:nvSpPr>
          <p:spPr>
            <a:xfrm>
              <a:off x="4929177" y="2441189"/>
              <a:ext cx="48026" cy="18130"/>
            </a:xfrm>
            <a:custGeom>
              <a:rect b="b" l="l" r="r" t="t"/>
              <a:pathLst>
                <a:path extrusionOk="0" h="490" w="1298">
                  <a:moveTo>
                    <a:pt x="1178" y="1"/>
                  </a:moveTo>
                  <a:cubicBezTo>
                    <a:pt x="1108" y="1"/>
                    <a:pt x="1011" y="14"/>
                    <a:pt x="902" y="44"/>
                  </a:cubicBezTo>
                  <a:lnTo>
                    <a:pt x="463" y="157"/>
                  </a:lnTo>
                  <a:cubicBezTo>
                    <a:pt x="233" y="217"/>
                    <a:pt x="37" y="313"/>
                    <a:pt x="23" y="377"/>
                  </a:cubicBezTo>
                  <a:lnTo>
                    <a:pt x="0" y="490"/>
                  </a:lnTo>
                  <a:lnTo>
                    <a:pt x="1267" y="163"/>
                  </a:lnTo>
                  <a:cubicBezTo>
                    <a:pt x="1267" y="163"/>
                    <a:pt x="1278" y="111"/>
                    <a:pt x="1290" y="47"/>
                  </a:cubicBezTo>
                  <a:cubicBezTo>
                    <a:pt x="1298" y="17"/>
                    <a:pt x="1254" y="1"/>
                    <a:pt x="1178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3"/>
            <p:cNvSpPr/>
            <p:nvPr/>
          </p:nvSpPr>
          <p:spPr>
            <a:xfrm>
              <a:off x="4926328" y="2425649"/>
              <a:ext cx="57535" cy="23347"/>
            </a:xfrm>
            <a:custGeom>
              <a:rect b="b" l="l" r="r" t="t"/>
              <a:pathLst>
                <a:path extrusionOk="0" h="631" w="1555">
                  <a:moveTo>
                    <a:pt x="1028" y="1"/>
                  </a:moveTo>
                  <a:cubicBezTo>
                    <a:pt x="989" y="1"/>
                    <a:pt x="942" y="6"/>
                    <a:pt x="885" y="18"/>
                  </a:cubicBezTo>
                  <a:cubicBezTo>
                    <a:pt x="500" y="104"/>
                    <a:pt x="417" y="384"/>
                    <a:pt x="417" y="384"/>
                  </a:cubicBezTo>
                  <a:cubicBezTo>
                    <a:pt x="417" y="384"/>
                    <a:pt x="334" y="407"/>
                    <a:pt x="230" y="437"/>
                  </a:cubicBezTo>
                  <a:cubicBezTo>
                    <a:pt x="127" y="467"/>
                    <a:pt x="34" y="520"/>
                    <a:pt x="24" y="560"/>
                  </a:cubicBezTo>
                  <a:lnTo>
                    <a:pt x="1" y="631"/>
                  </a:lnTo>
                  <a:lnTo>
                    <a:pt x="1" y="631"/>
                  </a:lnTo>
                  <a:lnTo>
                    <a:pt x="1534" y="227"/>
                  </a:lnTo>
                  <a:cubicBezTo>
                    <a:pt x="1534" y="227"/>
                    <a:pt x="1541" y="195"/>
                    <a:pt x="1551" y="155"/>
                  </a:cubicBezTo>
                  <a:cubicBezTo>
                    <a:pt x="1555" y="130"/>
                    <a:pt x="1529" y="116"/>
                    <a:pt x="1486" y="116"/>
                  </a:cubicBezTo>
                  <a:cubicBezTo>
                    <a:pt x="1460" y="116"/>
                    <a:pt x="1427" y="121"/>
                    <a:pt x="1391" y="132"/>
                  </a:cubicBezTo>
                  <a:lnTo>
                    <a:pt x="1218" y="178"/>
                  </a:lnTo>
                  <a:cubicBezTo>
                    <a:pt x="1218" y="178"/>
                    <a:pt x="1257" y="1"/>
                    <a:pt x="102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3"/>
            <p:cNvSpPr/>
            <p:nvPr/>
          </p:nvSpPr>
          <p:spPr>
            <a:xfrm>
              <a:off x="4938131" y="2434196"/>
              <a:ext cx="39442" cy="20942"/>
            </a:xfrm>
            <a:custGeom>
              <a:rect b="b" l="l" r="r" t="t"/>
              <a:pathLst>
                <a:path extrusionOk="0" h="566" w="1066">
                  <a:moveTo>
                    <a:pt x="1065" y="0"/>
                  </a:moveTo>
                  <a:lnTo>
                    <a:pt x="1" y="269"/>
                  </a:lnTo>
                  <a:lnTo>
                    <a:pt x="11" y="312"/>
                  </a:lnTo>
                  <a:cubicBezTo>
                    <a:pt x="38" y="305"/>
                    <a:pt x="60" y="301"/>
                    <a:pt x="77" y="301"/>
                  </a:cubicBezTo>
                  <a:cubicBezTo>
                    <a:pt x="127" y="301"/>
                    <a:pt x="138" y="330"/>
                    <a:pt x="130" y="372"/>
                  </a:cubicBezTo>
                  <a:cubicBezTo>
                    <a:pt x="121" y="426"/>
                    <a:pt x="87" y="566"/>
                    <a:pt x="87" y="566"/>
                  </a:cubicBezTo>
                  <a:lnTo>
                    <a:pt x="766" y="386"/>
                  </a:lnTo>
                  <a:cubicBezTo>
                    <a:pt x="766" y="386"/>
                    <a:pt x="776" y="306"/>
                    <a:pt x="799" y="196"/>
                  </a:cubicBezTo>
                  <a:cubicBezTo>
                    <a:pt x="819" y="100"/>
                    <a:pt x="879" y="80"/>
                    <a:pt x="1019" y="47"/>
                  </a:cubicBezTo>
                  <a:lnTo>
                    <a:pt x="106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3"/>
            <p:cNvSpPr/>
            <p:nvPr/>
          </p:nvSpPr>
          <p:spPr>
            <a:xfrm>
              <a:off x="4929806" y="2441596"/>
              <a:ext cx="48137" cy="18204"/>
            </a:xfrm>
            <a:custGeom>
              <a:rect b="b" l="l" r="r" t="t"/>
              <a:pathLst>
                <a:path extrusionOk="0" h="492" w="1301">
                  <a:moveTo>
                    <a:pt x="1180" y="0"/>
                  </a:moveTo>
                  <a:cubicBezTo>
                    <a:pt x="1109" y="0"/>
                    <a:pt x="1011" y="14"/>
                    <a:pt x="901" y="43"/>
                  </a:cubicBezTo>
                  <a:lnTo>
                    <a:pt x="465" y="156"/>
                  </a:lnTo>
                  <a:cubicBezTo>
                    <a:pt x="236" y="215"/>
                    <a:pt x="40" y="315"/>
                    <a:pt x="26" y="375"/>
                  </a:cubicBezTo>
                  <a:lnTo>
                    <a:pt x="0" y="492"/>
                  </a:lnTo>
                  <a:lnTo>
                    <a:pt x="1267" y="163"/>
                  </a:lnTo>
                  <a:cubicBezTo>
                    <a:pt x="1267" y="163"/>
                    <a:pt x="1281" y="112"/>
                    <a:pt x="1293" y="49"/>
                  </a:cubicBezTo>
                  <a:cubicBezTo>
                    <a:pt x="1300" y="17"/>
                    <a:pt x="1256" y="0"/>
                    <a:pt x="118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3"/>
            <p:cNvSpPr/>
            <p:nvPr/>
          </p:nvSpPr>
          <p:spPr>
            <a:xfrm>
              <a:off x="4743433" y="2479708"/>
              <a:ext cx="202871" cy="57017"/>
            </a:xfrm>
            <a:custGeom>
              <a:rect b="b" l="l" r="r" t="t"/>
              <a:pathLst>
                <a:path extrusionOk="0" h="1541" w="5483">
                  <a:moveTo>
                    <a:pt x="542" y="1"/>
                  </a:moveTo>
                  <a:lnTo>
                    <a:pt x="0" y="909"/>
                  </a:lnTo>
                  <a:cubicBezTo>
                    <a:pt x="353" y="1018"/>
                    <a:pt x="2419" y="1418"/>
                    <a:pt x="3197" y="1474"/>
                  </a:cubicBezTo>
                  <a:cubicBezTo>
                    <a:pt x="3321" y="1481"/>
                    <a:pt x="3444" y="1494"/>
                    <a:pt x="3567" y="1511"/>
                  </a:cubicBezTo>
                  <a:cubicBezTo>
                    <a:pt x="3753" y="1534"/>
                    <a:pt x="3939" y="1541"/>
                    <a:pt x="4046" y="1541"/>
                  </a:cubicBezTo>
                  <a:cubicBezTo>
                    <a:pt x="4425" y="1541"/>
                    <a:pt x="4973" y="1491"/>
                    <a:pt x="5257" y="1066"/>
                  </a:cubicBezTo>
                  <a:cubicBezTo>
                    <a:pt x="5482" y="723"/>
                    <a:pt x="5238" y="554"/>
                    <a:pt x="4969" y="554"/>
                  </a:cubicBezTo>
                  <a:cubicBezTo>
                    <a:pt x="4901" y="554"/>
                    <a:pt x="4831" y="565"/>
                    <a:pt x="4767" y="587"/>
                  </a:cubicBezTo>
                  <a:cubicBezTo>
                    <a:pt x="4660" y="623"/>
                    <a:pt x="4522" y="638"/>
                    <a:pt x="4388" y="638"/>
                  </a:cubicBezTo>
                  <a:cubicBezTo>
                    <a:pt x="4133" y="638"/>
                    <a:pt x="3894" y="584"/>
                    <a:pt x="3909" y="523"/>
                  </a:cubicBezTo>
                  <a:cubicBezTo>
                    <a:pt x="3932" y="430"/>
                    <a:pt x="4002" y="134"/>
                    <a:pt x="4002" y="134"/>
                  </a:cubicBezTo>
                  <a:cubicBezTo>
                    <a:pt x="4002" y="134"/>
                    <a:pt x="3997" y="133"/>
                    <a:pt x="3987" y="133"/>
                  </a:cubicBezTo>
                  <a:cubicBezTo>
                    <a:pt x="3945" y="133"/>
                    <a:pt x="3826" y="150"/>
                    <a:pt x="3753" y="337"/>
                  </a:cubicBezTo>
                  <a:cubicBezTo>
                    <a:pt x="3667" y="559"/>
                    <a:pt x="3425" y="720"/>
                    <a:pt x="3195" y="720"/>
                  </a:cubicBezTo>
                  <a:cubicBezTo>
                    <a:pt x="3183" y="720"/>
                    <a:pt x="3172" y="720"/>
                    <a:pt x="3161" y="719"/>
                  </a:cubicBezTo>
                  <a:cubicBezTo>
                    <a:pt x="2925" y="699"/>
                    <a:pt x="542" y="1"/>
                    <a:pt x="54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3"/>
            <p:cNvSpPr/>
            <p:nvPr/>
          </p:nvSpPr>
          <p:spPr>
            <a:xfrm>
              <a:off x="4953412" y="2464907"/>
              <a:ext cx="52429" cy="60273"/>
            </a:xfrm>
            <a:custGeom>
              <a:rect b="b" l="l" r="r" t="t"/>
              <a:pathLst>
                <a:path extrusionOk="0" h="1629" w="1417">
                  <a:moveTo>
                    <a:pt x="1297" y="0"/>
                  </a:moveTo>
                  <a:cubicBezTo>
                    <a:pt x="1260" y="0"/>
                    <a:pt x="1217" y="21"/>
                    <a:pt x="1178" y="64"/>
                  </a:cubicBezTo>
                  <a:cubicBezTo>
                    <a:pt x="1178" y="64"/>
                    <a:pt x="1071" y="448"/>
                    <a:pt x="1048" y="537"/>
                  </a:cubicBezTo>
                  <a:cubicBezTo>
                    <a:pt x="1022" y="627"/>
                    <a:pt x="675" y="793"/>
                    <a:pt x="456" y="853"/>
                  </a:cubicBezTo>
                  <a:cubicBezTo>
                    <a:pt x="240" y="913"/>
                    <a:pt x="1" y="983"/>
                    <a:pt x="104" y="1289"/>
                  </a:cubicBezTo>
                  <a:cubicBezTo>
                    <a:pt x="196" y="1559"/>
                    <a:pt x="529" y="1629"/>
                    <a:pt x="717" y="1629"/>
                  </a:cubicBezTo>
                  <a:cubicBezTo>
                    <a:pt x="726" y="1629"/>
                    <a:pt x="734" y="1629"/>
                    <a:pt x="742" y="1628"/>
                  </a:cubicBezTo>
                  <a:cubicBezTo>
                    <a:pt x="925" y="1618"/>
                    <a:pt x="1174" y="1446"/>
                    <a:pt x="1274" y="1162"/>
                  </a:cubicBezTo>
                  <a:cubicBezTo>
                    <a:pt x="1401" y="803"/>
                    <a:pt x="1331" y="417"/>
                    <a:pt x="1384" y="208"/>
                  </a:cubicBezTo>
                  <a:cubicBezTo>
                    <a:pt x="1416" y="72"/>
                    <a:pt x="1366" y="0"/>
                    <a:pt x="129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3"/>
            <p:cNvSpPr/>
            <p:nvPr/>
          </p:nvSpPr>
          <p:spPr>
            <a:xfrm>
              <a:off x="4722121" y="2350610"/>
              <a:ext cx="69227" cy="169016"/>
            </a:xfrm>
            <a:custGeom>
              <a:rect b="b" l="l" r="r" t="t"/>
              <a:pathLst>
                <a:path extrusionOk="0" h="4568" w="1871">
                  <a:moveTo>
                    <a:pt x="1512" y="0"/>
                  </a:moveTo>
                  <a:cubicBezTo>
                    <a:pt x="1417" y="0"/>
                    <a:pt x="1244" y="33"/>
                    <a:pt x="1023" y="216"/>
                  </a:cubicBezTo>
                  <a:cubicBezTo>
                    <a:pt x="679" y="503"/>
                    <a:pt x="487" y="1145"/>
                    <a:pt x="370" y="1670"/>
                  </a:cubicBezTo>
                  <a:cubicBezTo>
                    <a:pt x="251" y="2192"/>
                    <a:pt x="1" y="3919"/>
                    <a:pt x="31" y="4099"/>
                  </a:cubicBezTo>
                  <a:cubicBezTo>
                    <a:pt x="57" y="4278"/>
                    <a:pt x="380" y="4388"/>
                    <a:pt x="1332" y="4567"/>
                  </a:cubicBezTo>
                  <a:lnTo>
                    <a:pt x="1118" y="3490"/>
                  </a:lnTo>
                  <a:lnTo>
                    <a:pt x="1594" y="1681"/>
                  </a:lnTo>
                  <a:cubicBezTo>
                    <a:pt x="1594" y="1681"/>
                    <a:pt x="1871" y="699"/>
                    <a:pt x="1594" y="10"/>
                  </a:cubicBezTo>
                  <a:cubicBezTo>
                    <a:pt x="1594" y="10"/>
                    <a:pt x="1565" y="0"/>
                    <a:pt x="151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3"/>
            <p:cNvSpPr/>
            <p:nvPr/>
          </p:nvSpPr>
          <p:spPr>
            <a:xfrm>
              <a:off x="5345657" y="2663234"/>
              <a:ext cx="225256" cy="286306"/>
            </a:xfrm>
            <a:custGeom>
              <a:rect b="b" l="l" r="r" t="t"/>
              <a:pathLst>
                <a:path extrusionOk="0" h="7738" w="6088">
                  <a:moveTo>
                    <a:pt x="3044" y="1"/>
                  </a:moveTo>
                  <a:cubicBezTo>
                    <a:pt x="1364" y="1"/>
                    <a:pt x="1" y="789"/>
                    <a:pt x="1" y="1757"/>
                  </a:cubicBezTo>
                  <a:lnTo>
                    <a:pt x="1" y="5985"/>
                  </a:lnTo>
                  <a:cubicBezTo>
                    <a:pt x="1" y="6952"/>
                    <a:pt x="1364" y="7737"/>
                    <a:pt x="3044" y="7737"/>
                  </a:cubicBezTo>
                  <a:cubicBezTo>
                    <a:pt x="4728" y="7737"/>
                    <a:pt x="6088" y="6952"/>
                    <a:pt x="6088" y="5985"/>
                  </a:cubicBezTo>
                  <a:lnTo>
                    <a:pt x="6088" y="1757"/>
                  </a:lnTo>
                  <a:cubicBezTo>
                    <a:pt x="6088" y="789"/>
                    <a:pt x="4728" y="1"/>
                    <a:pt x="30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3"/>
            <p:cNvSpPr/>
            <p:nvPr/>
          </p:nvSpPr>
          <p:spPr>
            <a:xfrm>
              <a:off x="5345657" y="2663234"/>
              <a:ext cx="225256" cy="286306"/>
            </a:xfrm>
            <a:custGeom>
              <a:rect b="b" l="l" r="r" t="t"/>
              <a:pathLst>
                <a:path extrusionOk="0" h="7738" w="6088">
                  <a:moveTo>
                    <a:pt x="3044" y="1"/>
                  </a:moveTo>
                  <a:cubicBezTo>
                    <a:pt x="1364" y="1"/>
                    <a:pt x="1" y="789"/>
                    <a:pt x="1" y="1757"/>
                  </a:cubicBezTo>
                  <a:lnTo>
                    <a:pt x="1" y="5985"/>
                  </a:lnTo>
                  <a:cubicBezTo>
                    <a:pt x="1" y="6952"/>
                    <a:pt x="1364" y="7737"/>
                    <a:pt x="3044" y="7737"/>
                  </a:cubicBezTo>
                  <a:cubicBezTo>
                    <a:pt x="4728" y="7737"/>
                    <a:pt x="6088" y="6952"/>
                    <a:pt x="6088" y="5985"/>
                  </a:cubicBezTo>
                  <a:lnTo>
                    <a:pt x="6088" y="1757"/>
                  </a:lnTo>
                  <a:cubicBezTo>
                    <a:pt x="6088" y="789"/>
                    <a:pt x="4728" y="1"/>
                    <a:pt x="304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3"/>
            <p:cNvSpPr/>
            <p:nvPr/>
          </p:nvSpPr>
          <p:spPr>
            <a:xfrm>
              <a:off x="5345657" y="2884798"/>
              <a:ext cx="296" cy="4070"/>
            </a:xfrm>
            <a:custGeom>
              <a:rect b="b" l="l" r="r" t="t"/>
              <a:pathLst>
                <a:path extrusionOk="0" h="110" w="8">
                  <a:moveTo>
                    <a:pt x="7" y="109"/>
                  </a:moveTo>
                  <a:lnTo>
                    <a:pt x="7" y="109"/>
                  </a:lnTo>
                  <a:lnTo>
                    <a:pt x="7" y="109"/>
                  </a:lnTo>
                  <a:close/>
                  <a:moveTo>
                    <a:pt x="7" y="100"/>
                  </a:moveTo>
                  <a:lnTo>
                    <a:pt x="7" y="100"/>
                  </a:lnTo>
                  <a:lnTo>
                    <a:pt x="7" y="100"/>
                  </a:lnTo>
                  <a:close/>
                  <a:moveTo>
                    <a:pt x="7" y="97"/>
                  </a:moveTo>
                  <a:lnTo>
                    <a:pt x="7" y="97"/>
                  </a:lnTo>
                  <a:lnTo>
                    <a:pt x="7" y="97"/>
                  </a:lnTo>
                  <a:close/>
                  <a:moveTo>
                    <a:pt x="7" y="86"/>
                  </a:moveTo>
                  <a:lnTo>
                    <a:pt x="7" y="86"/>
                  </a:lnTo>
                  <a:lnTo>
                    <a:pt x="7" y="86"/>
                  </a:lnTo>
                  <a:close/>
                  <a:moveTo>
                    <a:pt x="7" y="83"/>
                  </a:moveTo>
                  <a:lnTo>
                    <a:pt x="7" y="83"/>
                  </a:lnTo>
                  <a:lnTo>
                    <a:pt x="7" y="83"/>
                  </a:lnTo>
                  <a:close/>
                  <a:moveTo>
                    <a:pt x="4" y="77"/>
                  </a:moveTo>
                  <a:lnTo>
                    <a:pt x="4" y="77"/>
                  </a:lnTo>
                  <a:lnTo>
                    <a:pt x="4" y="77"/>
                  </a:lnTo>
                  <a:close/>
                  <a:moveTo>
                    <a:pt x="4" y="73"/>
                  </a:moveTo>
                  <a:lnTo>
                    <a:pt x="4" y="73"/>
                  </a:lnTo>
                  <a:lnTo>
                    <a:pt x="4" y="73"/>
                  </a:lnTo>
                  <a:close/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close/>
                  <a:moveTo>
                    <a:pt x="4" y="60"/>
                  </a:moveTo>
                  <a:lnTo>
                    <a:pt x="4" y="60"/>
                  </a:lnTo>
                  <a:lnTo>
                    <a:pt x="4" y="60"/>
                  </a:lnTo>
                  <a:close/>
                  <a:moveTo>
                    <a:pt x="4" y="50"/>
                  </a:moveTo>
                  <a:lnTo>
                    <a:pt x="4" y="50"/>
                  </a:lnTo>
                  <a:lnTo>
                    <a:pt x="4" y="50"/>
                  </a:lnTo>
                  <a:close/>
                  <a:moveTo>
                    <a:pt x="4" y="46"/>
                  </a:moveTo>
                  <a:lnTo>
                    <a:pt x="4" y="46"/>
                  </a:lnTo>
                  <a:lnTo>
                    <a:pt x="4" y="46"/>
                  </a:lnTo>
                  <a:close/>
                  <a:moveTo>
                    <a:pt x="4" y="40"/>
                  </a:moveTo>
                  <a:lnTo>
                    <a:pt x="4" y="43"/>
                  </a:lnTo>
                  <a:lnTo>
                    <a:pt x="4" y="40"/>
                  </a:lnTo>
                  <a:close/>
                  <a:moveTo>
                    <a:pt x="4" y="37"/>
                  </a:move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4" y="26"/>
                  </a:moveTo>
                  <a:lnTo>
                    <a:pt x="4" y="26"/>
                  </a:lnTo>
                  <a:lnTo>
                    <a:pt x="4" y="26"/>
                  </a:lnTo>
                  <a:close/>
                  <a:moveTo>
                    <a:pt x="4" y="23"/>
                  </a:moveTo>
                  <a:lnTo>
                    <a:pt x="4" y="23"/>
                  </a:lnTo>
                  <a:lnTo>
                    <a:pt x="4" y="23"/>
                  </a:lnTo>
                  <a:close/>
                  <a:moveTo>
                    <a:pt x="4" y="20"/>
                  </a:moveTo>
                  <a:lnTo>
                    <a:pt x="4" y="20"/>
                  </a:lnTo>
                  <a:lnTo>
                    <a:pt x="4" y="20"/>
                  </a:lnTo>
                  <a:close/>
                  <a:moveTo>
                    <a:pt x="4" y="13"/>
                  </a:moveTo>
                  <a:lnTo>
                    <a:pt x="4" y="13"/>
                  </a:lnTo>
                  <a:lnTo>
                    <a:pt x="4" y="13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3"/>
                  </a:moveTo>
                  <a:lnTo>
                    <a:pt x="1" y="6"/>
                  </a:lnTo>
                  <a:lnTo>
                    <a:pt x="1" y="3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3"/>
            <p:cNvSpPr/>
            <p:nvPr/>
          </p:nvSpPr>
          <p:spPr>
            <a:xfrm>
              <a:off x="5345657" y="2762435"/>
              <a:ext cx="78810" cy="184149"/>
            </a:xfrm>
            <a:custGeom>
              <a:rect b="b" l="l" r="r" t="t"/>
              <a:pathLst>
                <a:path extrusionOk="0" h="4977" w="2130">
                  <a:moveTo>
                    <a:pt x="1" y="0"/>
                  </a:moveTo>
                  <a:lnTo>
                    <a:pt x="1" y="3304"/>
                  </a:lnTo>
                  <a:lnTo>
                    <a:pt x="1" y="3307"/>
                  </a:lnTo>
                  <a:lnTo>
                    <a:pt x="1" y="3310"/>
                  </a:lnTo>
                  <a:lnTo>
                    <a:pt x="1" y="3313"/>
                  </a:lnTo>
                  <a:lnTo>
                    <a:pt x="1" y="3317"/>
                  </a:lnTo>
                  <a:cubicBezTo>
                    <a:pt x="4" y="3317"/>
                    <a:pt x="4" y="3320"/>
                    <a:pt x="4" y="3320"/>
                  </a:cubicBezTo>
                  <a:lnTo>
                    <a:pt x="4" y="3327"/>
                  </a:lnTo>
                  <a:lnTo>
                    <a:pt x="4" y="3330"/>
                  </a:lnTo>
                  <a:lnTo>
                    <a:pt x="4" y="3333"/>
                  </a:lnTo>
                  <a:lnTo>
                    <a:pt x="4" y="3344"/>
                  </a:lnTo>
                  <a:lnTo>
                    <a:pt x="4" y="3347"/>
                  </a:lnTo>
                  <a:lnTo>
                    <a:pt x="4" y="3350"/>
                  </a:lnTo>
                  <a:lnTo>
                    <a:pt x="4" y="3353"/>
                  </a:lnTo>
                  <a:lnTo>
                    <a:pt x="4" y="3357"/>
                  </a:lnTo>
                  <a:lnTo>
                    <a:pt x="4" y="3367"/>
                  </a:lnTo>
                  <a:lnTo>
                    <a:pt x="4" y="3370"/>
                  </a:lnTo>
                  <a:lnTo>
                    <a:pt x="4" y="3380"/>
                  </a:lnTo>
                  <a:lnTo>
                    <a:pt x="4" y="3384"/>
                  </a:lnTo>
                  <a:cubicBezTo>
                    <a:pt x="4" y="3387"/>
                    <a:pt x="7" y="3387"/>
                    <a:pt x="7" y="3390"/>
                  </a:cubicBezTo>
                  <a:lnTo>
                    <a:pt x="7" y="3393"/>
                  </a:lnTo>
                  <a:lnTo>
                    <a:pt x="7" y="3404"/>
                  </a:lnTo>
                  <a:lnTo>
                    <a:pt x="7" y="3407"/>
                  </a:lnTo>
                  <a:lnTo>
                    <a:pt x="7" y="3416"/>
                  </a:lnTo>
                  <a:cubicBezTo>
                    <a:pt x="90" y="4152"/>
                    <a:pt x="956" y="4764"/>
                    <a:pt x="2129" y="4976"/>
                  </a:cubicBezTo>
                  <a:lnTo>
                    <a:pt x="2129" y="842"/>
                  </a:lnTo>
                  <a:cubicBezTo>
                    <a:pt x="1258" y="716"/>
                    <a:pt x="506" y="410"/>
                    <a:pt x="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3"/>
            <p:cNvSpPr/>
            <p:nvPr/>
          </p:nvSpPr>
          <p:spPr>
            <a:xfrm>
              <a:off x="5016647" y="2241567"/>
              <a:ext cx="883523" cy="554482"/>
            </a:xfrm>
            <a:custGeom>
              <a:rect b="b" l="l" r="r" t="t"/>
              <a:pathLst>
                <a:path extrusionOk="0" h="14986" w="23879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8407" y="13525"/>
                    <a:pt x="8427" y="13562"/>
                  </a:cubicBezTo>
                  <a:lnTo>
                    <a:pt x="8431" y="13565"/>
                  </a:lnTo>
                  <a:cubicBezTo>
                    <a:pt x="8945" y="14394"/>
                    <a:pt x="10323" y="14986"/>
                    <a:pt x="11936" y="14986"/>
                  </a:cubicBezTo>
                  <a:cubicBezTo>
                    <a:pt x="13553" y="14986"/>
                    <a:pt x="14927" y="14394"/>
                    <a:pt x="15445" y="13565"/>
                  </a:cubicBezTo>
                  <a:cubicBezTo>
                    <a:pt x="15469" y="13529"/>
                    <a:pt x="23878" y="1"/>
                    <a:pt x="23878" y="0"/>
                  </a:cubicBezTo>
                  <a:lnTo>
                    <a:pt x="23878" y="0"/>
                  </a:lnTo>
                  <a:cubicBezTo>
                    <a:pt x="23878" y="1"/>
                    <a:pt x="19627" y="2744"/>
                    <a:pt x="11939" y="2744"/>
                  </a:cubicBezTo>
                  <a:cubicBezTo>
                    <a:pt x="10430" y="2744"/>
                    <a:pt x="9052" y="2638"/>
                    <a:pt x="7812" y="2465"/>
                  </a:cubicBezTo>
                  <a:cubicBezTo>
                    <a:pt x="2746" y="177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3"/>
            <p:cNvSpPr/>
            <p:nvPr/>
          </p:nvSpPr>
          <p:spPr>
            <a:xfrm>
              <a:off x="5016647" y="2241567"/>
              <a:ext cx="407814" cy="552003"/>
            </a:xfrm>
            <a:custGeom>
              <a:rect b="b" l="l" r="r" t="t"/>
              <a:pathLst>
                <a:path extrusionOk="0" h="14919" w="11022">
                  <a:moveTo>
                    <a:pt x="1" y="0"/>
                  </a:moveTo>
                  <a:cubicBezTo>
                    <a:pt x="1" y="1"/>
                    <a:pt x="8407" y="13525"/>
                    <a:pt x="8427" y="13562"/>
                  </a:cubicBezTo>
                  <a:lnTo>
                    <a:pt x="8431" y="13565"/>
                  </a:lnTo>
                  <a:cubicBezTo>
                    <a:pt x="8846" y="14231"/>
                    <a:pt x="9817" y="14742"/>
                    <a:pt x="11021" y="14919"/>
                  </a:cubicBezTo>
                  <a:lnTo>
                    <a:pt x="5829" y="3496"/>
                  </a:lnTo>
                  <a:lnTo>
                    <a:pt x="4555" y="1813"/>
                  </a:lnTo>
                  <a:cubicBezTo>
                    <a:pt x="1581" y="101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3"/>
            <p:cNvSpPr/>
            <p:nvPr/>
          </p:nvSpPr>
          <p:spPr>
            <a:xfrm>
              <a:off x="4848663" y="1757183"/>
              <a:ext cx="1219483" cy="641395"/>
            </a:xfrm>
            <a:custGeom>
              <a:rect b="b" l="l" r="r" t="t"/>
              <a:pathLst>
                <a:path extrusionOk="0" h="17335" w="32959">
                  <a:moveTo>
                    <a:pt x="16481" y="0"/>
                  </a:moveTo>
                  <a:cubicBezTo>
                    <a:pt x="12638" y="0"/>
                    <a:pt x="8795" y="846"/>
                    <a:pt x="5865" y="2540"/>
                  </a:cubicBezTo>
                  <a:cubicBezTo>
                    <a:pt x="1" y="5926"/>
                    <a:pt x="1" y="11412"/>
                    <a:pt x="5865" y="14797"/>
                  </a:cubicBezTo>
                  <a:cubicBezTo>
                    <a:pt x="7206" y="15573"/>
                    <a:pt x="8735" y="16168"/>
                    <a:pt x="10369" y="16587"/>
                  </a:cubicBezTo>
                  <a:cubicBezTo>
                    <a:pt x="12310" y="17086"/>
                    <a:pt x="14395" y="17335"/>
                    <a:pt x="16480" y="17335"/>
                  </a:cubicBezTo>
                  <a:cubicBezTo>
                    <a:pt x="18723" y="17335"/>
                    <a:pt x="20966" y="17047"/>
                    <a:pt x="23025" y="16471"/>
                  </a:cubicBezTo>
                  <a:cubicBezTo>
                    <a:pt x="23588" y="16314"/>
                    <a:pt x="24134" y="16135"/>
                    <a:pt x="24662" y="15935"/>
                  </a:cubicBezTo>
                  <a:cubicBezTo>
                    <a:pt x="24886" y="15855"/>
                    <a:pt x="25101" y="15766"/>
                    <a:pt x="25317" y="15676"/>
                  </a:cubicBezTo>
                  <a:cubicBezTo>
                    <a:pt x="25624" y="15546"/>
                    <a:pt x="25919" y="15413"/>
                    <a:pt x="26212" y="15267"/>
                  </a:cubicBezTo>
                  <a:cubicBezTo>
                    <a:pt x="26515" y="15120"/>
                    <a:pt x="26808" y="14964"/>
                    <a:pt x="27094" y="14797"/>
                  </a:cubicBezTo>
                  <a:cubicBezTo>
                    <a:pt x="32958" y="11412"/>
                    <a:pt x="32958" y="5923"/>
                    <a:pt x="27094" y="2540"/>
                  </a:cubicBezTo>
                  <a:cubicBezTo>
                    <a:pt x="24526" y="1053"/>
                    <a:pt x="21256" y="222"/>
                    <a:pt x="17900" y="39"/>
                  </a:cubicBezTo>
                  <a:lnTo>
                    <a:pt x="17896" y="39"/>
                  </a:lnTo>
                  <a:cubicBezTo>
                    <a:pt x="17426" y="13"/>
                    <a:pt x="16953" y="0"/>
                    <a:pt x="1648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3"/>
            <p:cNvSpPr/>
            <p:nvPr/>
          </p:nvSpPr>
          <p:spPr>
            <a:xfrm>
              <a:off x="4902943" y="1757220"/>
              <a:ext cx="607910" cy="613719"/>
            </a:xfrm>
            <a:custGeom>
              <a:rect b="b" l="l" r="r" t="t"/>
              <a:pathLst>
                <a:path extrusionOk="0" h="16587" w="16430">
                  <a:moveTo>
                    <a:pt x="15019" y="1"/>
                  </a:moveTo>
                  <a:cubicBezTo>
                    <a:pt x="11174" y="1"/>
                    <a:pt x="7332" y="846"/>
                    <a:pt x="4398" y="2539"/>
                  </a:cubicBezTo>
                  <a:cubicBezTo>
                    <a:pt x="1465" y="4232"/>
                    <a:pt x="0" y="6451"/>
                    <a:pt x="0" y="8666"/>
                  </a:cubicBezTo>
                  <a:cubicBezTo>
                    <a:pt x="0" y="10885"/>
                    <a:pt x="1468" y="13103"/>
                    <a:pt x="4398" y="14796"/>
                  </a:cubicBezTo>
                  <a:cubicBezTo>
                    <a:pt x="5739" y="15572"/>
                    <a:pt x="7268" y="16167"/>
                    <a:pt x="8902" y="16586"/>
                  </a:cubicBezTo>
                  <a:lnTo>
                    <a:pt x="8905" y="16586"/>
                  </a:lnTo>
                  <a:cubicBezTo>
                    <a:pt x="8343" y="15805"/>
                    <a:pt x="7974" y="13945"/>
                    <a:pt x="9052" y="13832"/>
                  </a:cubicBezTo>
                  <a:cubicBezTo>
                    <a:pt x="7592" y="13450"/>
                    <a:pt x="6238" y="12917"/>
                    <a:pt x="5060" y="12235"/>
                  </a:cubicBezTo>
                  <a:cubicBezTo>
                    <a:pt x="3373" y="11264"/>
                    <a:pt x="2233" y="10103"/>
                    <a:pt x="1750" y="8879"/>
                  </a:cubicBezTo>
                  <a:cubicBezTo>
                    <a:pt x="1584" y="8457"/>
                    <a:pt x="1504" y="8027"/>
                    <a:pt x="1504" y="7605"/>
                  </a:cubicBezTo>
                  <a:cubicBezTo>
                    <a:pt x="1504" y="6980"/>
                    <a:pt x="1680" y="6361"/>
                    <a:pt x="2036" y="5746"/>
                  </a:cubicBezTo>
                  <a:cubicBezTo>
                    <a:pt x="2618" y="4737"/>
                    <a:pt x="3663" y="3783"/>
                    <a:pt x="5057" y="2978"/>
                  </a:cubicBezTo>
                  <a:cubicBezTo>
                    <a:pt x="5093" y="2955"/>
                    <a:pt x="5130" y="2935"/>
                    <a:pt x="5170" y="2912"/>
                  </a:cubicBezTo>
                  <a:cubicBezTo>
                    <a:pt x="7851" y="1401"/>
                    <a:pt x="11420" y="643"/>
                    <a:pt x="14989" y="643"/>
                  </a:cubicBezTo>
                  <a:lnTo>
                    <a:pt x="14992" y="643"/>
                  </a:lnTo>
                  <a:cubicBezTo>
                    <a:pt x="15122" y="643"/>
                    <a:pt x="15252" y="646"/>
                    <a:pt x="15385" y="646"/>
                  </a:cubicBezTo>
                  <a:lnTo>
                    <a:pt x="15422" y="646"/>
                  </a:lnTo>
                  <a:cubicBezTo>
                    <a:pt x="15422" y="646"/>
                    <a:pt x="15335" y="177"/>
                    <a:pt x="16429" y="38"/>
                  </a:cubicBezTo>
                  <a:cubicBezTo>
                    <a:pt x="15961" y="11"/>
                    <a:pt x="15491" y="1"/>
                    <a:pt x="15019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3"/>
            <p:cNvSpPr/>
            <p:nvPr/>
          </p:nvSpPr>
          <p:spPr>
            <a:xfrm>
              <a:off x="4952672" y="1780974"/>
              <a:ext cx="1032411" cy="515225"/>
            </a:xfrm>
            <a:custGeom>
              <a:rect b="b" l="l" r="r" t="t"/>
              <a:pathLst>
                <a:path extrusionOk="0" h="13925" w="27903">
                  <a:moveTo>
                    <a:pt x="13655" y="0"/>
                  </a:moveTo>
                  <a:cubicBezTo>
                    <a:pt x="10031" y="0"/>
                    <a:pt x="6406" y="780"/>
                    <a:pt x="3713" y="2336"/>
                  </a:cubicBezTo>
                  <a:cubicBezTo>
                    <a:pt x="2319" y="3141"/>
                    <a:pt x="1274" y="4095"/>
                    <a:pt x="692" y="5104"/>
                  </a:cubicBezTo>
                  <a:cubicBezTo>
                    <a:pt x="93" y="6138"/>
                    <a:pt x="1" y="7192"/>
                    <a:pt x="406" y="8237"/>
                  </a:cubicBezTo>
                  <a:cubicBezTo>
                    <a:pt x="889" y="9461"/>
                    <a:pt x="2029" y="10622"/>
                    <a:pt x="3716" y="11593"/>
                  </a:cubicBezTo>
                  <a:cubicBezTo>
                    <a:pt x="4894" y="12275"/>
                    <a:pt x="6248" y="12808"/>
                    <a:pt x="7708" y="13190"/>
                  </a:cubicBezTo>
                  <a:cubicBezTo>
                    <a:pt x="8259" y="13333"/>
                    <a:pt x="8826" y="13459"/>
                    <a:pt x="9401" y="13559"/>
                  </a:cubicBezTo>
                  <a:cubicBezTo>
                    <a:pt x="10405" y="13735"/>
                    <a:pt x="11446" y="13852"/>
                    <a:pt x="12487" y="13895"/>
                  </a:cubicBezTo>
                  <a:cubicBezTo>
                    <a:pt x="12704" y="13905"/>
                    <a:pt x="12917" y="13912"/>
                    <a:pt x="13129" y="13918"/>
                  </a:cubicBezTo>
                  <a:cubicBezTo>
                    <a:pt x="13323" y="13922"/>
                    <a:pt x="13518" y="13925"/>
                    <a:pt x="13713" y="13925"/>
                  </a:cubicBezTo>
                  <a:cubicBezTo>
                    <a:pt x="13876" y="13925"/>
                    <a:pt x="14038" y="13923"/>
                    <a:pt x="14201" y="13918"/>
                  </a:cubicBezTo>
                  <a:cubicBezTo>
                    <a:pt x="15415" y="13895"/>
                    <a:pt x="16629" y="13778"/>
                    <a:pt x="17796" y="13579"/>
                  </a:cubicBezTo>
                  <a:cubicBezTo>
                    <a:pt x="17810" y="13576"/>
                    <a:pt x="17823" y="13572"/>
                    <a:pt x="17836" y="13572"/>
                  </a:cubicBezTo>
                  <a:cubicBezTo>
                    <a:pt x="18615" y="13436"/>
                    <a:pt x="19373" y="13260"/>
                    <a:pt x="20102" y="13050"/>
                  </a:cubicBezTo>
                  <a:cubicBezTo>
                    <a:pt x="20627" y="12897"/>
                    <a:pt x="21137" y="12725"/>
                    <a:pt x="21625" y="12531"/>
                  </a:cubicBezTo>
                  <a:cubicBezTo>
                    <a:pt x="21831" y="12452"/>
                    <a:pt x="22035" y="12369"/>
                    <a:pt x="22234" y="12278"/>
                  </a:cubicBezTo>
                  <a:cubicBezTo>
                    <a:pt x="22474" y="12172"/>
                    <a:pt x="22706" y="12062"/>
                    <a:pt x="22939" y="11946"/>
                  </a:cubicBezTo>
                  <a:cubicBezTo>
                    <a:pt x="23162" y="11833"/>
                    <a:pt x="23378" y="11716"/>
                    <a:pt x="23591" y="11593"/>
                  </a:cubicBezTo>
                  <a:cubicBezTo>
                    <a:pt x="24988" y="10789"/>
                    <a:pt x="26033" y="9831"/>
                    <a:pt x="26615" y="8826"/>
                  </a:cubicBezTo>
                  <a:cubicBezTo>
                    <a:pt x="27902" y="6593"/>
                    <a:pt x="26771" y="4169"/>
                    <a:pt x="23595" y="2336"/>
                  </a:cubicBezTo>
                  <a:cubicBezTo>
                    <a:pt x="21006" y="839"/>
                    <a:pt x="17557" y="61"/>
                    <a:pt x="14078" y="4"/>
                  </a:cubicBezTo>
                  <a:cubicBezTo>
                    <a:pt x="13937" y="2"/>
                    <a:pt x="13796" y="0"/>
                    <a:pt x="1365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3"/>
            <p:cNvSpPr/>
            <p:nvPr/>
          </p:nvSpPr>
          <p:spPr>
            <a:xfrm>
              <a:off x="5172605" y="2134966"/>
              <a:ext cx="571354" cy="161246"/>
            </a:xfrm>
            <a:custGeom>
              <a:rect b="b" l="l" r="r" t="t"/>
              <a:pathLst>
                <a:path extrusionOk="0" h="4358" w="15442">
                  <a:moveTo>
                    <a:pt x="7721" y="0"/>
                  </a:moveTo>
                  <a:cubicBezTo>
                    <a:pt x="4199" y="0"/>
                    <a:pt x="1188" y="1274"/>
                    <a:pt x="0" y="3064"/>
                  </a:cubicBezTo>
                  <a:cubicBezTo>
                    <a:pt x="566" y="3273"/>
                    <a:pt x="1155" y="3463"/>
                    <a:pt x="1764" y="3623"/>
                  </a:cubicBezTo>
                  <a:cubicBezTo>
                    <a:pt x="2315" y="3766"/>
                    <a:pt x="2882" y="3892"/>
                    <a:pt x="3457" y="3992"/>
                  </a:cubicBezTo>
                  <a:cubicBezTo>
                    <a:pt x="4461" y="4168"/>
                    <a:pt x="5502" y="4285"/>
                    <a:pt x="6543" y="4328"/>
                  </a:cubicBezTo>
                  <a:cubicBezTo>
                    <a:pt x="6760" y="4338"/>
                    <a:pt x="6973" y="4345"/>
                    <a:pt x="7185" y="4351"/>
                  </a:cubicBezTo>
                  <a:cubicBezTo>
                    <a:pt x="7379" y="4355"/>
                    <a:pt x="7574" y="4358"/>
                    <a:pt x="7769" y="4358"/>
                  </a:cubicBezTo>
                  <a:cubicBezTo>
                    <a:pt x="7932" y="4358"/>
                    <a:pt x="8094" y="4356"/>
                    <a:pt x="8257" y="4351"/>
                  </a:cubicBezTo>
                  <a:cubicBezTo>
                    <a:pt x="9471" y="4328"/>
                    <a:pt x="10685" y="4211"/>
                    <a:pt x="11852" y="4012"/>
                  </a:cubicBezTo>
                  <a:cubicBezTo>
                    <a:pt x="11866" y="4009"/>
                    <a:pt x="11879" y="4005"/>
                    <a:pt x="11892" y="4005"/>
                  </a:cubicBezTo>
                  <a:cubicBezTo>
                    <a:pt x="12671" y="3869"/>
                    <a:pt x="13429" y="3693"/>
                    <a:pt x="14158" y="3483"/>
                  </a:cubicBezTo>
                  <a:cubicBezTo>
                    <a:pt x="14597" y="3353"/>
                    <a:pt x="15026" y="3210"/>
                    <a:pt x="15442" y="3054"/>
                  </a:cubicBezTo>
                  <a:cubicBezTo>
                    <a:pt x="14247" y="1271"/>
                    <a:pt x="11244" y="0"/>
                    <a:pt x="7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3"/>
            <p:cNvSpPr/>
            <p:nvPr/>
          </p:nvSpPr>
          <p:spPr>
            <a:xfrm>
              <a:off x="5538653" y="2086199"/>
              <a:ext cx="106116" cy="106264"/>
            </a:xfrm>
            <a:custGeom>
              <a:rect b="b" l="l" r="r" t="t"/>
              <a:pathLst>
                <a:path extrusionOk="0" h="2872" w="2868">
                  <a:moveTo>
                    <a:pt x="1434" y="1"/>
                  </a:moveTo>
                  <a:cubicBezTo>
                    <a:pt x="642" y="1"/>
                    <a:pt x="0" y="644"/>
                    <a:pt x="0" y="1438"/>
                  </a:cubicBezTo>
                  <a:cubicBezTo>
                    <a:pt x="0" y="2230"/>
                    <a:pt x="642" y="2872"/>
                    <a:pt x="1434" y="2872"/>
                  </a:cubicBezTo>
                  <a:cubicBezTo>
                    <a:pt x="2226" y="2872"/>
                    <a:pt x="2868" y="2230"/>
                    <a:pt x="2868" y="1438"/>
                  </a:cubicBezTo>
                  <a:cubicBezTo>
                    <a:pt x="2868" y="644"/>
                    <a:pt x="2226" y="1"/>
                    <a:pt x="143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3"/>
            <p:cNvSpPr/>
            <p:nvPr/>
          </p:nvSpPr>
          <p:spPr>
            <a:xfrm>
              <a:off x="5538653" y="2135965"/>
              <a:ext cx="106116" cy="32005"/>
            </a:xfrm>
            <a:custGeom>
              <a:rect b="b" l="l" r="r" t="t"/>
              <a:pathLst>
                <a:path extrusionOk="0" h="865" w="2868">
                  <a:moveTo>
                    <a:pt x="2868" y="93"/>
                  </a:moveTo>
                  <a:lnTo>
                    <a:pt x="2868" y="93"/>
                  </a:lnTo>
                  <a:cubicBezTo>
                    <a:pt x="2868" y="376"/>
                    <a:pt x="2785" y="642"/>
                    <a:pt x="2641" y="865"/>
                  </a:cubicBezTo>
                  <a:lnTo>
                    <a:pt x="2641" y="865"/>
                  </a:lnTo>
                  <a:cubicBezTo>
                    <a:pt x="2785" y="642"/>
                    <a:pt x="2868" y="376"/>
                    <a:pt x="2868" y="93"/>
                  </a:cubicBezTo>
                  <a:close/>
                  <a:moveTo>
                    <a:pt x="0" y="87"/>
                  </a:moveTo>
                  <a:lnTo>
                    <a:pt x="0" y="93"/>
                  </a:lnTo>
                  <a:lnTo>
                    <a:pt x="0" y="93"/>
                  </a:lnTo>
                  <a:lnTo>
                    <a:pt x="0" y="87"/>
                  </a:lnTo>
                  <a:close/>
                  <a:moveTo>
                    <a:pt x="0" y="83"/>
                  </a:moveTo>
                  <a:lnTo>
                    <a:pt x="0" y="87"/>
                  </a:lnTo>
                  <a:lnTo>
                    <a:pt x="0" y="83"/>
                  </a:lnTo>
                  <a:close/>
                  <a:moveTo>
                    <a:pt x="0" y="80"/>
                  </a:moveTo>
                  <a:lnTo>
                    <a:pt x="0" y="83"/>
                  </a:lnTo>
                  <a:lnTo>
                    <a:pt x="0" y="80"/>
                  </a:lnTo>
                  <a:close/>
                  <a:moveTo>
                    <a:pt x="0" y="73"/>
                  </a:moveTo>
                  <a:lnTo>
                    <a:pt x="0" y="77"/>
                  </a:lnTo>
                  <a:lnTo>
                    <a:pt x="0" y="73"/>
                  </a:lnTo>
                  <a:close/>
                  <a:moveTo>
                    <a:pt x="0" y="70"/>
                  </a:moveTo>
                  <a:lnTo>
                    <a:pt x="0" y="73"/>
                  </a:lnTo>
                  <a:lnTo>
                    <a:pt x="0" y="70"/>
                  </a:lnTo>
                  <a:close/>
                  <a:moveTo>
                    <a:pt x="0" y="63"/>
                  </a:moveTo>
                  <a:lnTo>
                    <a:pt x="0" y="70"/>
                  </a:lnTo>
                  <a:lnTo>
                    <a:pt x="0" y="63"/>
                  </a:lnTo>
                  <a:close/>
                  <a:moveTo>
                    <a:pt x="0" y="60"/>
                  </a:moveTo>
                  <a:lnTo>
                    <a:pt x="0" y="63"/>
                  </a:lnTo>
                  <a:lnTo>
                    <a:pt x="0" y="60"/>
                  </a:lnTo>
                  <a:close/>
                  <a:moveTo>
                    <a:pt x="0" y="57"/>
                  </a:moveTo>
                  <a:lnTo>
                    <a:pt x="0" y="60"/>
                  </a:lnTo>
                  <a:lnTo>
                    <a:pt x="0" y="57"/>
                  </a:lnTo>
                  <a:close/>
                  <a:moveTo>
                    <a:pt x="0" y="50"/>
                  </a:moveTo>
                  <a:lnTo>
                    <a:pt x="0" y="53"/>
                  </a:lnTo>
                  <a:lnTo>
                    <a:pt x="0" y="50"/>
                  </a:lnTo>
                  <a:close/>
                  <a:moveTo>
                    <a:pt x="0" y="47"/>
                  </a:moveTo>
                  <a:lnTo>
                    <a:pt x="0" y="50"/>
                  </a:lnTo>
                  <a:lnTo>
                    <a:pt x="0" y="47"/>
                  </a:lnTo>
                  <a:close/>
                  <a:moveTo>
                    <a:pt x="0" y="43"/>
                  </a:moveTo>
                  <a:lnTo>
                    <a:pt x="0" y="47"/>
                  </a:lnTo>
                  <a:lnTo>
                    <a:pt x="0" y="43"/>
                  </a:lnTo>
                  <a:close/>
                  <a:moveTo>
                    <a:pt x="0" y="37"/>
                  </a:moveTo>
                  <a:lnTo>
                    <a:pt x="0" y="40"/>
                  </a:lnTo>
                  <a:lnTo>
                    <a:pt x="0" y="37"/>
                  </a:lnTo>
                  <a:close/>
                  <a:moveTo>
                    <a:pt x="0" y="33"/>
                  </a:moveTo>
                  <a:lnTo>
                    <a:pt x="0" y="37"/>
                  </a:lnTo>
                  <a:lnTo>
                    <a:pt x="0" y="33"/>
                  </a:lnTo>
                  <a:close/>
                  <a:moveTo>
                    <a:pt x="0" y="27"/>
                  </a:moveTo>
                  <a:lnTo>
                    <a:pt x="0" y="30"/>
                  </a:lnTo>
                  <a:lnTo>
                    <a:pt x="0" y="27"/>
                  </a:lnTo>
                  <a:close/>
                  <a:moveTo>
                    <a:pt x="0" y="24"/>
                  </a:moveTo>
                  <a:lnTo>
                    <a:pt x="0" y="27"/>
                  </a:lnTo>
                  <a:lnTo>
                    <a:pt x="0" y="24"/>
                  </a:lnTo>
                  <a:close/>
                  <a:moveTo>
                    <a:pt x="0" y="20"/>
                  </a:moveTo>
                  <a:lnTo>
                    <a:pt x="0" y="24"/>
                  </a:lnTo>
                  <a:lnTo>
                    <a:pt x="0" y="20"/>
                  </a:lnTo>
                  <a:close/>
                  <a:moveTo>
                    <a:pt x="0" y="13"/>
                  </a:moveTo>
                  <a:lnTo>
                    <a:pt x="0" y="17"/>
                  </a:lnTo>
                  <a:lnTo>
                    <a:pt x="0" y="13"/>
                  </a:lnTo>
                  <a:close/>
                  <a:moveTo>
                    <a:pt x="0" y="10"/>
                  </a:moveTo>
                  <a:lnTo>
                    <a:pt x="0" y="13"/>
                  </a:lnTo>
                  <a:lnTo>
                    <a:pt x="0" y="10"/>
                  </a:lnTo>
                  <a:close/>
                  <a:moveTo>
                    <a:pt x="3" y="0"/>
                  </a:moveTo>
                  <a:lnTo>
                    <a:pt x="3" y="4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3"/>
            <p:cNvSpPr/>
            <p:nvPr/>
          </p:nvSpPr>
          <p:spPr>
            <a:xfrm>
              <a:off x="5591712" y="2167934"/>
              <a:ext cx="44696" cy="24531"/>
            </a:xfrm>
            <a:custGeom>
              <a:rect b="b" l="l" r="r" t="t"/>
              <a:pathLst>
                <a:path extrusionOk="0" h="663" w="1208">
                  <a:moveTo>
                    <a:pt x="1207" y="1"/>
                  </a:moveTo>
                  <a:cubicBezTo>
                    <a:pt x="955" y="400"/>
                    <a:pt x="509" y="663"/>
                    <a:pt x="0" y="663"/>
                  </a:cubicBezTo>
                  <a:cubicBezTo>
                    <a:pt x="509" y="663"/>
                    <a:pt x="955" y="400"/>
                    <a:pt x="1207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3"/>
            <p:cNvSpPr/>
            <p:nvPr/>
          </p:nvSpPr>
          <p:spPr>
            <a:xfrm>
              <a:off x="5538653" y="2091268"/>
              <a:ext cx="106116" cy="101195"/>
            </a:xfrm>
            <a:custGeom>
              <a:rect b="b" l="l" r="r" t="t"/>
              <a:pathLst>
                <a:path extrusionOk="0" h="2735" w="2868">
                  <a:moveTo>
                    <a:pt x="829" y="1"/>
                  </a:moveTo>
                  <a:lnTo>
                    <a:pt x="829" y="1"/>
                  </a:lnTo>
                  <a:cubicBezTo>
                    <a:pt x="366" y="217"/>
                    <a:pt x="37" y="673"/>
                    <a:pt x="3" y="1208"/>
                  </a:cubicBezTo>
                  <a:lnTo>
                    <a:pt x="3" y="1212"/>
                  </a:lnTo>
                  <a:cubicBezTo>
                    <a:pt x="3" y="1215"/>
                    <a:pt x="0" y="1215"/>
                    <a:pt x="0" y="1218"/>
                  </a:cubicBezTo>
                  <a:lnTo>
                    <a:pt x="0" y="1221"/>
                  </a:lnTo>
                  <a:lnTo>
                    <a:pt x="0" y="1225"/>
                  </a:lnTo>
                  <a:lnTo>
                    <a:pt x="0" y="1228"/>
                  </a:lnTo>
                  <a:lnTo>
                    <a:pt x="0" y="1232"/>
                  </a:lnTo>
                  <a:lnTo>
                    <a:pt x="0" y="1235"/>
                  </a:lnTo>
                  <a:lnTo>
                    <a:pt x="0" y="1238"/>
                  </a:lnTo>
                  <a:lnTo>
                    <a:pt x="0" y="1241"/>
                  </a:lnTo>
                  <a:lnTo>
                    <a:pt x="0" y="1245"/>
                  </a:lnTo>
                  <a:lnTo>
                    <a:pt x="0" y="1248"/>
                  </a:lnTo>
                  <a:lnTo>
                    <a:pt x="0" y="1251"/>
                  </a:lnTo>
                  <a:lnTo>
                    <a:pt x="0" y="1255"/>
                  </a:lnTo>
                  <a:lnTo>
                    <a:pt x="0" y="1258"/>
                  </a:lnTo>
                  <a:lnTo>
                    <a:pt x="0" y="1261"/>
                  </a:lnTo>
                  <a:lnTo>
                    <a:pt x="0" y="1265"/>
                  </a:lnTo>
                  <a:lnTo>
                    <a:pt x="0" y="1268"/>
                  </a:lnTo>
                  <a:lnTo>
                    <a:pt x="0" y="1271"/>
                  </a:lnTo>
                  <a:lnTo>
                    <a:pt x="0" y="1278"/>
                  </a:lnTo>
                  <a:lnTo>
                    <a:pt x="0" y="1281"/>
                  </a:lnTo>
                  <a:lnTo>
                    <a:pt x="0" y="1285"/>
                  </a:lnTo>
                  <a:lnTo>
                    <a:pt x="0" y="1288"/>
                  </a:lnTo>
                  <a:lnTo>
                    <a:pt x="0" y="1291"/>
                  </a:lnTo>
                  <a:lnTo>
                    <a:pt x="0" y="1295"/>
                  </a:lnTo>
                  <a:lnTo>
                    <a:pt x="0" y="1301"/>
                  </a:lnTo>
                  <a:cubicBezTo>
                    <a:pt x="0" y="2093"/>
                    <a:pt x="642" y="2735"/>
                    <a:pt x="1434" y="2735"/>
                  </a:cubicBezTo>
                  <a:cubicBezTo>
                    <a:pt x="1943" y="2735"/>
                    <a:pt x="2389" y="2472"/>
                    <a:pt x="2641" y="2073"/>
                  </a:cubicBezTo>
                  <a:cubicBezTo>
                    <a:pt x="2785" y="1850"/>
                    <a:pt x="2868" y="1584"/>
                    <a:pt x="2868" y="1301"/>
                  </a:cubicBezTo>
                  <a:lnTo>
                    <a:pt x="2868" y="1301"/>
                  </a:lnTo>
                  <a:cubicBezTo>
                    <a:pt x="2831" y="1760"/>
                    <a:pt x="2335" y="2056"/>
                    <a:pt x="1803" y="2056"/>
                  </a:cubicBezTo>
                  <a:cubicBezTo>
                    <a:pt x="1537" y="2056"/>
                    <a:pt x="1261" y="1984"/>
                    <a:pt x="1035" y="1817"/>
                  </a:cubicBezTo>
                  <a:cubicBezTo>
                    <a:pt x="350" y="1321"/>
                    <a:pt x="296" y="350"/>
                    <a:pt x="829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3"/>
            <p:cNvSpPr/>
            <p:nvPr/>
          </p:nvSpPr>
          <p:spPr>
            <a:xfrm>
              <a:off x="5684843" y="1809540"/>
              <a:ext cx="178155" cy="178118"/>
            </a:xfrm>
            <a:custGeom>
              <a:rect b="b" l="l" r="r" t="t"/>
              <a:pathLst>
                <a:path extrusionOk="0" h="4814" w="4815">
                  <a:moveTo>
                    <a:pt x="2410" y="1"/>
                  </a:moveTo>
                  <a:cubicBezTo>
                    <a:pt x="1079" y="1"/>
                    <a:pt x="1" y="1079"/>
                    <a:pt x="1" y="2409"/>
                  </a:cubicBezTo>
                  <a:cubicBezTo>
                    <a:pt x="1" y="3736"/>
                    <a:pt x="1079" y="4814"/>
                    <a:pt x="2410" y="4814"/>
                  </a:cubicBezTo>
                  <a:cubicBezTo>
                    <a:pt x="3736" y="4814"/>
                    <a:pt x="4814" y="3736"/>
                    <a:pt x="4814" y="2409"/>
                  </a:cubicBezTo>
                  <a:cubicBezTo>
                    <a:pt x="4814" y="1079"/>
                    <a:pt x="3736" y="1"/>
                    <a:pt x="24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3"/>
            <p:cNvSpPr/>
            <p:nvPr/>
          </p:nvSpPr>
          <p:spPr>
            <a:xfrm>
              <a:off x="5684843" y="1817791"/>
              <a:ext cx="178155" cy="169867"/>
            </a:xfrm>
            <a:custGeom>
              <a:rect b="b" l="l" r="r" t="t"/>
              <a:pathLst>
                <a:path extrusionOk="0" h="4591" w="4815">
                  <a:moveTo>
                    <a:pt x="1392" y="1"/>
                  </a:moveTo>
                  <a:lnTo>
                    <a:pt x="1392" y="1"/>
                  </a:lnTo>
                  <a:cubicBezTo>
                    <a:pt x="570" y="386"/>
                    <a:pt x="1" y="1218"/>
                    <a:pt x="1" y="2186"/>
                  </a:cubicBezTo>
                  <a:cubicBezTo>
                    <a:pt x="1" y="3513"/>
                    <a:pt x="1079" y="4591"/>
                    <a:pt x="2410" y="4591"/>
                  </a:cubicBezTo>
                  <a:cubicBezTo>
                    <a:pt x="3736" y="4591"/>
                    <a:pt x="4814" y="3513"/>
                    <a:pt x="4814" y="2186"/>
                  </a:cubicBezTo>
                  <a:lnTo>
                    <a:pt x="4814" y="2186"/>
                  </a:lnTo>
                  <a:cubicBezTo>
                    <a:pt x="4755" y="2957"/>
                    <a:pt x="3917" y="3453"/>
                    <a:pt x="3026" y="3453"/>
                  </a:cubicBezTo>
                  <a:cubicBezTo>
                    <a:pt x="2579" y="3453"/>
                    <a:pt x="2119" y="3328"/>
                    <a:pt x="1737" y="3051"/>
                  </a:cubicBezTo>
                  <a:cubicBezTo>
                    <a:pt x="590" y="2222"/>
                    <a:pt x="497" y="589"/>
                    <a:pt x="139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3"/>
            <p:cNvSpPr/>
            <p:nvPr/>
          </p:nvSpPr>
          <p:spPr>
            <a:xfrm>
              <a:off x="5109370" y="1608807"/>
              <a:ext cx="139712" cy="139712"/>
            </a:xfrm>
            <a:custGeom>
              <a:rect b="b" l="l" r="r" t="t"/>
              <a:pathLst>
                <a:path extrusionOk="0" h="3776" w="3776">
                  <a:moveTo>
                    <a:pt x="1886" y="0"/>
                  </a:moveTo>
                  <a:cubicBezTo>
                    <a:pt x="845" y="0"/>
                    <a:pt x="0" y="845"/>
                    <a:pt x="0" y="1890"/>
                  </a:cubicBezTo>
                  <a:cubicBezTo>
                    <a:pt x="0" y="2931"/>
                    <a:pt x="845" y="3776"/>
                    <a:pt x="1886" y="3776"/>
                  </a:cubicBezTo>
                  <a:cubicBezTo>
                    <a:pt x="2931" y="3776"/>
                    <a:pt x="3775" y="2931"/>
                    <a:pt x="3775" y="1890"/>
                  </a:cubicBezTo>
                  <a:cubicBezTo>
                    <a:pt x="3775" y="845"/>
                    <a:pt x="2931" y="0"/>
                    <a:pt x="188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3"/>
            <p:cNvSpPr/>
            <p:nvPr/>
          </p:nvSpPr>
          <p:spPr>
            <a:xfrm>
              <a:off x="5109370" y="1615319"/>
              <a:ext cx="139712" cy="133200"/>
            </a:xfrm>
            <a:custGeom>
              <a:rect b="b" l="l" r="r" t="t"/>
              <a:pathLst>
                <a:path extrusionOk="0" h="3600" w="3776">
                  <a:moveTo>
                    <a:pt x="1091" y="1"/>
                  </a:moveTo>
                  <a:cubicBezTo>
                    <a:pt x="446" y="300"/>
                    <a:pt x="0" y="956"/>
                    <a:pt x="0" y="1714"/>
                  </a:cubicBezTo>
                  <a:cubicBezTo>
                    <a:pt x="0" y="2755"/>
                    <a:pt x="845" y="3600"/>
                    <a:pt x="1886" y="3600"/>
                  </a:cubicBezTo>
                  <a:cubicBezTo>
                    <a:pt x="2931" y="3600"/>
                    <a:pt x="3775" y="2755"/>
                    <a:pt x="3775" y="1714"/>
                  </a:cubicBezTo>
                  <a:lnTo>
                    <a:pt x="3775" y="1714"/>
                  </a:lnTo>
                  <a:cubicBezTo>
                    <a:pt x="3726" y="2319"/>
                    <a:pt x="3070" y="2708"/>
                    <a:pt x="2371" y="2708"/>
                  </a:cubicBezTo>
                  <a:cubicBezTo>
                    <a:pt x="2021" y="2708"/>
                    <a:pt x="1660" y="2610"/>
                    <a:pt x="1360" y="2393"/>
                  </a:cubicBezTo>
                  <a:cubicBezTo>
                    <a:pt x="462" y="1740"/>
                    <a:pt x="389" y="460"/>
                    <a:pt x="109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3"/>
            <p:cNvSpPr/>
            <p:nvPr/>
          </p:nvSpPr>
          <p:spPr>
            <a:xfrm>
              <a:off x="5083729" y="1907556"/>
              <a:ext cx="218522" cy="210678"/>
            </a:xfrm>
            <a:custGeom>
              <a:rect b="b" l="l" r="r" t="t"/>
              <a:pathLst>
                <a:path extrusionOk="0" h="5694" w="5906">
                  <a:moveTo>
                    <a:pt x="3846" y="1"/>
                  </a:moveTo>
                  <a:cubicBezTo>
                    <a:pt x="3830" y="1"/>
                    <a:pt x="3815" y="2"/>
                    <a:pt x="3799" y="3"/>
                  </a:cubicBezTo>
                  <a:lnTo>
                    <a:pt x="1608" y="302"/>
                  </a:lnTo>
                  <a:cubicBezTo>
                    <a:pt x="1404" y="318"/>
                    <a:pt x="1169" y="485"/>
                    <a:pt x="1085" y="671"/>
                  </a:cubicBezTo>
                  <a:lnTo>
                    <a:pt x="87" y="2837"/>
                  </a:lnTo>
                  <a:cubicBezTo>
                    <a:pt x="1" y="3023"/>
                    <a:pt x="27" y="3309"/>
                    <a:pt x="147" y="3476"/>
                  </a:cubicBezTo>
                  <a:lnTo>
                    <a:pt x="1524" y="5421"/>
                  </a:lnTo>
                  <a:cubicBezTo>
                    <a:pt x="1635" y="5576"/>
                    <a:pt x="1867" y="5693"/>
                    <a:pt x="2063" y="5693"/>
                  </a:cubicBezTo>
                  <a:cubicBezTo>
                    <a:pt x="2078" y="5693"/>
                    <a:pt x="2092" y="5693"/>
                    <a:pt x="2107" y="5691"/>
                  </a:cubicBezTo>
                  <a:lnTo>
                    <a:pt x="4302" y="5392"/>
                  </a:lnTo>
                  <a:cubicBezTo>
                    <a:pt x="4505" y="5372"/>
                    <a:pt x="4737" y="5208"/>
                    <a:pt x="4824" y="5022"/>
                  </a:cubicBezTo>
                  <a:lnTo>
                    <a:pt x="5822" y="2853"/>
                  </a:lnTo>
                  <a:cubicBezTo>
                    <a:pt x="5905" y="2670"/>
                    <a:pt x="5879" y="2385"/>
                    <a:pt x="5763" y="2218"/>
                  </a:cubicBezTo>
                  <a:lnTo>
                    <a:pt x="4385" y="272"/>
                  </a:lnTo>
                  <a:cubicBezTo>
                    <a:pt x="4274" y="115"/>
                    <a:pt x="4043" y="1"/>
                    <a:pt x="3846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3"/>
            <p:cNvSpPr/>
            <p:nvPr/>
          </p:nvSpPr>
          <p:spPr>
            <a:xfrm>
              <a:off x="5085357" y="2025294"/>
              <a:ext cx="157916" cy="92870"/>
            </a:xfrm>
            <a:custGeom>
              <a:rect b="b" l="l" r="r" t="t"/>
              <a:pathLst>
                <a:path extrusionOk="0" h="2510" w="4268">
                  <a:moveTo>
                    <a:pt x="2019" y="2509"/>
                  </a:moveTo>
                  <a:lnTo>
                    <a:pt x="2019" y="2509"/>
                  </a:lnTo>
                  <a:lnTo>
                    <a:pt x="2019" y="2509"/>
                  </a:lnTo>
                  <a:lnTo>
                    <a:pt x="2019" y="2509"/>
                  </a:lnTo>
                  <a:close/>
                  <a:moveTo>
                    <a:pt x="2063" y="2509"/>
                  </a:moveTo>
                  <a:lnTo>
                    <a:pt x="2019" y="2509"/>
                  </a:lnTo>
                  <a:lnTo>
                    <a:pt x="2063" y="2509"/>
                  </a:lnTo>
                  <a:close/>
                  <a:moveTo>
                    <a:pt x="1484" y="2246"/>
                  </a:moveTo>
                  <a:cubicBezTo>
                    <a:pt x="1487" y="2250"/>
                    <a:pt x="1487" y="2253"/>
                    <a:pt x="1491" y="2253"/>
                  </a:cubicBezTo>
                  <a:cubicBezTo>
                    <a:pt x="1487" y="2253"/>
                    <a:pt x="1487" y="2250"/>
                    <a:pt x="1484" y="2246"/>
                  </a:cubicBezTo>
                  <a:close/>
                  <a:moveTo>
                    <a:pt x="1480" y="2239"/>
                  </a:moveTo>
                  <a:cubicBezTo>
                    <a:pt x="1480" y="2243"/>
                    <a:pt x="1480" y="2243"/>
                    <a:pt x="1484" y="2243"/>
                  </a:cubicBezTo>
                  <a:cubicBezTo>
                    <a:pt x="1480" y="2243"/>
                    <a:pt x="1480" y="2243"/>
                    <a:pt x="1480" y="2239"/>
                  </a:cubicBezTo>
                  <a:close/>
                  <a:moveTo>
                    <a:pt x="4258" y="2210"/>
                  </a:moveTo>
                  <a:lnTo>
                    <a:pt x="4258" y="2210"/>
                  </a:lnTo>
                  <a:lnTo>
                    <a:pt x="4258" y="2210"/>
                  </a:lnTo>
                  <a:close/>
                  <a:moveTo>
                    <a:pt x="4262" y="2210"/>
                  </a:moveTo>
                  <a:lnTo>
                    <a:pt x="4262" y="2210"/>
                  </a:lnTo>
                  <a:lnTo>
                    <a:pt x="4262" y="2210"/>
                  </a:lnTo>
                  <a:close/>
                  <a:moveTo>
                    <a:pt x="4265" y="2210"/>
                  </a:moveTo>
                  <a:lnTo>
                    <a:pt x="4265" y="2210"/>
                  </a:lnTo>
                  <a:lnTo>
                    <a:pt x="4265" y="2210"/>
                  </a:lnTo>
                  <a:close/>
                  <a:moveTo>
                    <a:pt x="4265" y="2210"/>
                  </a:moveTo>
                  <a:lnTo>
                    <a:pt x="4265" y="2210"/>
                  </a:lnTo>
                  <a:lnTo>
                    <a:pt x="4265" y="2210"/>
                  </a:lnTo>
                  <a:close/>
                  <a:moveTo>
                    <a:pt x="4268" y="2210"/>
                  </a:moveTo>
                  <a:lnTo>
                    <a:pt x="4268" y="2210"/>
                  </a:lnTo>
                  <a:lnTo>
                    <a:pt x="4268" y="2210"/>
                  </a:lnTo>
                  <a:close/>
                  <a:moveTo>
                    <a:pt x="0" y="1"/>
                  </a:moveTo>
                  <a:cubicBezTo>
                    <a:pt x="10" y="110"/>
                    <a:pt x="47" y="214"/>
                    <a:pt x="103" y="294"/>
                  </a:cubicBezTo>
                  <a:cubicBezTo>
                    <a:pt x="47" y="214"/>
                    <a:pt x="10" y="110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3"/>
            <p:cNvSpPr/>
            <p:nvPr/>
          </p:nvSpPr>
          <p:spPr>
            <a:xfrm>
              <a:off x="5085209" y="2011049"/>
              <a:ext cx="175935" cy="107115"/>
            </a:xfrm>
            <a:custGeom>
              <a:rect b="b" l="l" r="r" t="t"/>
              <a:pathLst>
                <a:path extrusionOk="0" h="2895" w="4755">
                  <a:moveTo>
                    <a:pt x="2932" y="0"/>
                  </a:moveTo>
                  <a:lnTo>
                    <a:pt x="1" y="366"/>
                  </a:lnTo>
                  <a:cubicBezTo>
                    <a:pt x="1" y="372"/>
                    <a:pt x="1" y="379"/>
                    <a:pt x="4" y="386"/>
                  </a:cubicBezTo>
                  <a:cubicBezTo>
                    <a:pt x="14" y="495"/>
                    <a:pt x="51" y="599"/>
                    <a:pt x="107" y="679"/>
                  </a:cubicBezTo>
                  <a:lnTo>
                    <a:pt x="1484" y="2624"/>
                  </a:lnTo>
                  <a:cubicBezTo>
                    <a:pt x="1484" y="2628"/>
                    <a:pt x="1484" y="2628"/>
                    <a:pt x="1488" y="2628"/>
                  </a:cubicBezTo>
                  <a:lnTo>
                    <a:pt x="1488" y="2631"/>
                  </a:lnTo>
                  <a:cubicBezTo>
                    <a:pt x="1491" y="2635"/>
                    <a:pt x="1491" y="2638"/>
                    <a:pt x="1495" y="2638"/>
                  </a:cubicBezTo>
                  <a:cubicBezTo>
                    <a:pt x="1608" y="2787"/>
                    <a:pt x="1831" y="2894"/>
                    <a:pt x="2023" y="2894"/>
                  </a:cubicBezTo>
                  <a:lnTo>
                    <a:pt x="2067" y="2894"/>
                  </a:lnTo>
                  <a:lnTo>
                    <a:pt x="4262" y="2595"/>
                  </a:lnTo>
                  <a:lnTo>
                    <a:pt x="4272" y="2595"/>
                  </a:lnTo>
                  <a:cubicBezTo>
                    <a:pt x="4455" y="2571"/>
                    <a:pt x="4654" y="2438"/>
                    <a:pt x="4754" y="2279"/>
                  </a:cubicBezTo>
                  <a:lnTo>
                    <a:pt x="4754" y="2279"/>
                  </a:lnTo>
                  <a:cubicBezTo>
                    <a:pt x="4711" y="2342"/>
                    <a:pt x="4654" y="2375"/>
                    <a:pt x="4598" y="2375"/>
                  </a:cubicBezTo>
                  <a:cubicBezTo>
                    <a:pt x="4535" y="2375"/>
                    <a:pt x="4472" y="2335"/>
                    <a:pt x="4415" y="2259"/>
                  </a:cubicBezTo>
                  <a:lnTo>
                    <a:pt x="3038" y="312"/>
                  </a:lnTo>
                  <a:cubicBezTo>
                    <a:pt x="2978" y="229"/>
                    <a:pt x="2941" y="116"/>
                    <a:pt x="2932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3"/>
            <p:cNvSpPr/>
            <p:nvPr/>
          </p:nvSpPr>
          <p:spPr>
            <a:xfrm>
              <a:off x="5131978" y="1907519"/>
              <a:ext cx="112776" cy="15688"/>
            </a:xfrm>
            <a:custGeom>
              <a:rect b="b" l="l" r="r" t="t"/>
              <a:pathLst>
                <a:path extrusionOk="0" h="424" w="3048">
                  <a:moveTo>
                    <a:pt x="2539" y="0"/>
                  </a:moveTo>
                  <a:cubicBezTo>
                    <a:pt x="2702" y="0"/>
                    <a:pt x="2888" y="80"/>
                    <a:pt x="3011" y="193"/>
                  </a:cubicBezTo>
                  <a:cubicBezTo>
                    <a:pt x="3025" y="204"/>
                    <a:pt x="3034" y="213"/>
                    <a:pt x="3048" y="227"/>
                  </a:cubicBezTo>
                  <a:cubicBezTo>
                    <a:pt x="2928" y="93"/>
                    <a:pt x="2722" y="0"/>
                    <a:pt x="2543" y="0"/>
                  </a:cubicBezTo>
                  <a:close/>
                  <a:moveTo>
                    <a:pt x="2503" y="0"/>
                  </a:moveTo>
                  <a:lnTo>
                    <a:pt x="307" y="299"/>
                  </a:lnTo>
                  <a:cubicBezTo>
                    <a:pt x="204" y="310"/>
                    <a:pt x="94" y="356"/>
                    <a:pt x="1" y="423"/>
                  </a:cubicBezTo>
                  <a:cubicBezTo>
                    <a:pt x="94" y="356"/>
                    <a:pt x="204" y="313"/>
                    <a:pt x="304" y="303"/>
                  </a:cubicBezTo>
                  <a:lnTo>
                    <a:pt x="2495" y="4"/>
                  </a:lnTo>
                  <a:cubicBezTo>
                    <a:pt x="2512" y="4"/>
                    <a:pt x="2526" y="0"/>
                    <a:pt x="25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3"/>
            <p:cNvSpPr/>
            <p:nvPr/>
          </p:nvSpPr>
          <p:spPr>
            <a:xfrm>
              <a:off x="5084987" y="1907519"/>
              <a:ext cx="158434" cy="117068"/>
            </a:xfrm>
            <a:custGeom>
              <a:rect b="b" l="l" r="r" t="t"/>
              <a:pathLst>
                <a:path extrusionOk="0" h="3164" w="4282">
                  <a:moveTo>
                    <a:pt x="3809" y="0"/>
                  </a:moveTo>
                  <a:cubicBezTo>
                    <a:pt x="3796" y="0"/>
                    <a:pt x="3782" y="4"/>
                    <a:pt x="3765" y="4"/>
                  </a:cubicBezTo>
                  <a:lnTo>
                    <a:pt x="1574" y="303"/>
                  </a:lnTo>
                  <a:cubicBezTo>
                    <a:pt x="1474" y="313"/>
                    <a:pt x="1364" y="356"/>
                    <a:pt x="1271" y="423"/>
                  </a:cubicBezTo>
                  <a:cubicBezTo>
                    <a:pt x="1175" y="489"/>
                    <a:pt x="1095" y="579"/>
                    <a:pt x="1055" y="669"/>
                  </a:cubicBezTo>
                  <a:lnTo>
                    <a:pt x="57" y="2838"/>
                  </a:lnTo>
                  <a:cubicBezTo>
                    <a:pt x="13" y="2931"/>
                    <a:pt x="0" y="3047"/>
                    <a:pt x="10" y="3164"/>
                  </a:cubicBezTo>
                  <a:lnTo>
                    <a:pt x="2941" y="2798"/>
                  </a:lnTo>
                  <a:cubicBezTo>
                    <a:pt x="2944" y="2821"/>
                    <a:pt x="2947" y="2848"/>
                    <a:pt x="2954" y="2871"/>
                  </a:cubicBezTo>
                  <a:cubicBezTo>
                    <a:pt x="2927" y="2734"/>
                    <a:pt x="2938" y="2585"/>
                    <a:pt x="2987" y="2469"/>
                  </a:cubicBezTo>
                  <a:lnTo>
                    <a:pt x="3985" y="303"/>
                  </a:lnTo>
                  <a:cubicBezTo>
                    <a:pt x="4032" y="204"/>
                    <a:pt x="4098" y="153"/>
                    <a:pt x="4172" y="153"/>
                  </a:cubicBezTo>
                  <a:cubicBezTo>
                    <a:pt x="4208" y="153"/>
                    <a:pt x="4244" y="167"/>
                    <a:pt x="4281" y="193"/>
                  </a:cubicBezTo>
                  <a:cubicBezTo>
                    <a:pt x="4158" y="80"/>
                    <a:pt x="3972" y="0"/>
                    <a:pt x="3809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3"/>
            <p:cNvSpPr/>
            <p:nvPr/>
          </p:nvSpPr>
          <p:spPr>
            <a:xfrm>
              <a:off x="5546756" y="1546275"/>
              <a:ext cx="189588" cy="172087"/>
            </a:xfrm>
            <a:custGeom>
              <a:rect b="b" l="l" r="r" t="t"/>
              <a:pathLst>
                <a:path extrusionOk="0" h="4651" w="5124">
                  <a:moveTo>
                    <a:pt x="3341" y="0"/>
                  </a:moveTo>
                  <a:cubicBezTo>
                    <a:pt x="3323" y="0"/>
                    <a:pt x="3305" y="1"/>
                    <a:pt x="3287" y="3"/>
                  </a:cubicBezTo>
                  <a:lnTo>
                    <a:pt x="1281" y="260"/>
                  </a:lnTo>
                  <a:cubicBezTo>
                    <a:pt x="1112" y="280"/>
                    <a:pt x="916" y="427"/>
                    <a:pt x="849" y="586"/>
                  </a:cubicBezTo>
                  <a:lnTo>
                    <a:pt x="67" y="2452"/>
                  </a:lnTo>
                  <a:cubicBezTo>
                    <a:pt x="1" y="2612"/>
                    <a:pt x="31" y="2854"/>
                    <a:pt x="134" y="2991"/>
                  </a:cubicBezTo>
                  <a:lnTo>
                    <a:pt x="1335" y="4438"/>
                  </a:lnTo>
                  <a:cubicBezTo>
                    <a:pt x="1430" y="4560"/>
                    <a:pt x="1620" y="4651"/>
                    <a:pt x="1784" y="4651"/>
                  </a:cubicBezTo>
                  <a:cubicBezTo>
                    <a:pt x="1802" y="4651"/>
                    <a:pt x="1820" y="4650"/>
                    <a:pt x="1837" y="4647"/>
                  </a:cubicBezTo>
                  <a:lnTo>
                    <a:pt x="3843" y="4391"/>
                  </a:lnTo>
                  <a:cubicBezTo>
                    <a:pt x="4016" y="4371"/>
                    <a:pt x="4209" y="4225"/>
                    <a:pt x="4275" y="4065"/>
                  </a:cubicBezTo>
                  <a:lnTo>
                    <a:pt x="5057" y="2199"/>
                  </a:lnTo>
                  <a:cubicBezTo>
                    <a:pt x="5124" y="2039"/>
                    <a:pt x="5093" y="1797"/>
                    <a:pt x="4990" y="1660"/>
                  </a:cubicBezTo>
                  <a:lnTo>
                    <a:pt x="3790" y="213"/>
                  </a:lnTo>
                  <a:cubicBezTo>
                    <a:pt x="3697" y="91"/>
                    <a:pt x="3504" y="0"/>
                    <a:pt x="334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3"/>
            <p:cNvSpPr/>
            <p:nvPr/>
          </p:nvSpPr>
          <p:spPr>
            <a:xfrm>
              <a:off x="5547903" y="1559928"/>
              <a:ext cx="48618" cy="150923"/>
            </a:xfrm>
            <a:custGeom>
              <a:rect b="b" l="l" r="r" t="t"/>
              <a:pathLst>
                <a:path extrusionOk="0" h="4079" w="1314">
                  <a:moveTo>
                    <a:pt x="1304" y="4069"/>
                  </a:moveTo>
                  <a:cubicBezTo>
                    <a:pt x="1307" y="4072"/>
                    <a:pt x="1310" y="4076"/>
                    <a:pt x="1313" y="4079"/>
                  </a:cubicBezTo>
                  <a:cubicBezTo>
                    <a:pt x="1310" y="4076"/>
                    <a:pt x="1307" y="4072"/>
                    <a:pt x="1304" y="4069"/>
                  </a:cubicBezTo>
                  <a:close/>
                  <a:moveTo>
                    <a:pt x="994" y="1"/>
                  </a:moveTo>
                  <a:cubicBezTo>
                    <a:pt x="918" y="61"/>
                    <a:pt x="851" y="137"/>
                    <a:pt x="818" y="217"/>
                  </a:cubicBezTo>
                  <a:lnTo>
                    <a:pt x="36" y="2083"/>
                  </a:lnTo>
                  <a:cubicBezTo>
                    <a:pt x="13" y="2140"/>
                    <a:pt x="0" y="2209"/>
                    <a:pt x="0" y="2279"/>
                  </a:cubicBezTo>
                  <a:cubicBezTo>
                    <a:pt x="0" y="2209"/>
                    <a:pt x="13" y="2140"/>
                    <a:pt x="36" y="2083"/>
                  </a:cubicBezTo>
                  <a:lnTo>
                    <a:pt x="818" y="217"/>
                  </a:lnTo>
                  <a:cubicBezTo>
                    <a:pt x="851" y="137"/>
                    <a:pt x="918" y="61"/>
                    <a:pt x="9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3"/>
            <p:cNvSpPr/>
            <p:nvPr/>
          </p:nvSpPr>
          <p:spPr>
            <a:xfrm>
              <a:off x="5547903" y="1559928"/>
              <a:ext cx="95275" cy="158434"/>
            </a:xfrm>
            <a:custGeom>
              <a:rect b="b" l="l" r="r" t="t"/>
              <a:pathLst>
                <a:path extrusionOk="0" h="4282" w="2575">
                  <a:moveTo>
                    <a:pt x="994" y="1"/>
                  </a:moveTo>
                  <a:cubicBezTo>
                    <a:pt x="918" y="61"/>
                    <a:pt x="851" y="137"/>
                    <a:pt x="818" y="217"/>
                  </a:cubicBezTo>
                  <a:lnTo>
                    <a:pt x="36" y="2083"/>
                  </a:lnTo>
                  <a:cubicBezTo>
                    <a:pt x="13" y="2140"/>
                    <a:pt x="0" y="2209"/>
                    <a:pt x="0" y="2279"/>
                  </a:cubicBezTo>
                  <a:cubicBezTo>
                    <a:pt x="0" y="2402"/>
                    <a:pt x="36" y="2536"/>
                    <a:pt x="103" y="2622"/>
                  </a:cubicBezTo>
                  <a:lnTo>
                    <a:pt x="1304" y="4069"/>
                  </a:lnTo>
                  <a:cubicBezTo>
                    <a:pt x="1307" y="4072"/>
                    <a:pt x="1310" y="4076"/>
                    <a:pt x="1313" y="4079"/>
                  </a:cubicBezTo>
                  <a:cubicBezTo>
                    <a:pt x="1410" y="4199"/>
                    <a:pt x="1597" y="4282"/>
                    <a:pt x="1752" y="4282"/>
                  </a:cubicBezTo>
                  <a:cubicBezTo>
                    <a:pt x="1617" y="4275"/>
                    <a:pt x="1557" y="4172"/>
                    <a:pt x="1617" y="4029"/>
                  </a:cubicBezTo>
                  <a:lnTo>
                    <a:pt x="2398" y="2163"/>
                  </a:lnTo>
                  <a:cubicBezTo>
                    <a:pt x="2431" y="2083"/>
                    <a:pt x="2498" y="2006"/>
                    <a:pt x="2575" y="1946"/>
                  </a:cubicBezTo>
                  <a:lnTo>
                    <a:pt x="994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3"/>
            <p:cNvSpPr/>
            <p:nvPr/>
          </p:nvSpPr>
          <p:spPr>
            <a:xfrm>
              <a:off x="5678589" y="1548125"/>
              <a:ext cx="57720" cy="77922"/>
            </a:xfrm>
            <a:custGeom>
              <a:rect b="b" l="l" r="r" t="t"/>
              <a:pathLst>
                <a:path extrusionOk="0" h="2106" w="1560">
                  <a:moveTo>
                    <a:pt x="1" y="1"/>
                  </a:moveTo>
                  <a:cubicBezTo>
                    <a:pt x="79" y="32"/>
                    <a:pt x="151" y="80"/>
                    <a:pt x="204" y="136"/>
                  </a:cubicBezTo>
                  <a:lnTo>
                    <a:pt x="204" y="136"/>
                  </a:lnTo>
                  <a:cubicBezTo>
                    <a:pt x="151" y="79"/>
                    <a:pt x="81" y="32"/>
                    <a:pt x="1" y="1"/>
                  </a:cubicBezTo>
                  <a:close/>
                  <a:moveTo>
                    <a:pt x="204" y="136"/>
                  </a:moveTo>
                  <a:lnTo>
                    <a:pt x="204" y="136"/>
                  </a:lnTo>
                  <a:cubicBezTo>
                    <a:pt x="212" y="145"/>
                    <a:pt x="219" y="154"/>
                    <a:pt x="227" y="163"/>
                  </a:cubicBezTo>
                  <a:lnTo>
                    <a:pt x="1427" y="1610"/>
                  </a:lnTo>
                  <a:cubicBezTo>
                    <a:pt x="1514" y="1723"/>
                    <a:pt x="1550" y="1913"/>
                    <a:pt x="1521" y="2063"/>
                  </a:cubicBezTo>
                  <a:cubicBezTo>
                    <a:pt x="1521" y="2075"/>
                    <a:pt x="1518" y="2089"/>
                    <a:pt x="1515" y="2101"/>
                  </a:cubicBezTo>
                  <a:lnTo>
                    <a:pt x="1515" y="2101"/>
                  </a:lnTo>
                  <a:cubicBezTo>
                    <a:pt x="1560" y="1945"/>
                    <a:pt x="1523" y="1736"/>
                    <a:pt x="1431" y="1610"/>
                  </a:cubicBezTo>
                  <a:lnTo>
                    <a:pt x="230" y="167"/>
                  </a:lnTo>
                  <a:cubicBezTo>
                    <a:pt x="222" y="156"/>
                    <a:pt x="213" y="146"/>
                    <a:pt x="204" y="136"/>
                  </a:cubicBezTo>
                  <a:close/>
                  <a:moveTo>
                    <a:pt x="1515" y="2101"/>
                  </a:moveTo>
                  <a:lnTo>
                    <a:pt x="1515" y="2101"/>
                  </a:lnTo>
                  <a:cubicBezTo>
                    <a:pt x="1514" y="2103"/>
                    <a:pt x="1514" y="2104"/>
                    <a:pt x="1514" y="2106"/>
                  </a:cubicBezTo>
                  <a:cubicBezTo>
                    <a:pt x="1514" y="2104"/>
                    <a:pt x="1514" y="2103"/>
                    <a:pt x="1515" y="210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3"/>
            <p:cNvSpPr/>
            <p:nvPr/>
          </p:nvSpPr>
          <p:spPr>
            <a:xfrm>
              <a:off x="5584830" y="1546275"/>
              <a:ext cx="151145" cy="87283"/>
            </a:xfrm>
            <a:custGeom>
              <a:rect b="b" l="l" r="r" t="t"/>
              <a:pathLst>
                <a:path extrusionOk="0" h="2359" w="4085">
                  <a:moveTo>
                    <a:pt x="2315" y="0"/>
                  </a:moveTo>
                  <a:cubicBezTo>
                    <a:pt x="2298" y="0"/>
                    <a:pt x="2278" y="3"/>
                    <a:pt x="2262" y="3"/>
                  </a:cubicBezTo>
                  <a:lnTo>
                    <a:pt x="255" y="260"/>
                  </a:lnTo>
                  <a:cubicBezTo>
                    <a:pt x="169" y="270"/>
                    <a:pt x="80" y="313"/>
                    <a:pt x="0" y="373"/>
                  </a:cubicBezTo>
                  <a:lnTo>
                    <a:pt x="1579" y="2318"/>
                  </a:lnTo>
                  <a:lnTo>
                    <a:pt x="1579" y="2318"/>
                  </a:lnTo>
                  <a:cubicBezTo>
                    <a:pt x="1659" y="2259"/>
                    <a:pt x="1748" y="2217"/>
                    <a:pt x="1836" y="2206"/>
                  </a:cubicBezTo>
                  <a:lnTo>
                    <a:pt x="3842" y="1950"/>
                  </a:lnTo>
                  <a:cubicBezTo>
                    <a:pt x="3858" y="1950"/>
                    <a:pt x="3872" y="1947"/>
                    <a:pt x="3885" y="1947"/>
                  </a:cubicBezTo>
                  <a:cubicBezTo>
                    <a:pt x="3998" y="1947"/>
                    <a:pt x="4061" y="2013"/>
                    <a:pt x="4055" y="2113"/>
                  </a:cubicBezTo>
                  <a:cubicBezTo>
                    <a:pt x="4084" y="1963"/>
                    <a:pt x="4048" y="1773"/>
                    <a:pt x="3961" y="1660"/>
                  </a:cubicBezTo>
                  <a:lnTo>
                    <a:pt x="2761" y="213"/>
                  </a:lnTo>
                  <a:cubicBezTo>
                    <a:pt x="2707" y="143"/>
                    <a:pt x="2627" y="87"/>
                    <a:pt x="2535" y="51"/>
                  </a:cubicBezTo>
                  <a:cubicBezTo>
                    <a:pt x="2464" y="20"/>
                    <a:pt x="2388" y="0"/>
                    <a:pt x="2315" y="0"/>
                  </a:cubicBezTo>
                  <a:close/>
                  <a:moveTo>
                    <a:pt x="1579" y="2318"/>
                  </a:moveTo>
                  <a:cubicBezTo>
                    <a:pt x="1562" y="2331"/>
                    <a:pt x="1546" y="2344"/>
                    <a:pt x="1530" y="2359"/>
                  </a:cubicBezTo>
                  <a:cubicBezTo>
                    <a:pt x="1546" y="2346"/>
                    <a:pt x="1563" y="2332"/>
                    <a:pt x="1580" y="2319"/>
                  </a:cubicBezTo>
                  <a:lnTo>
                    <a:pt x="1579" y="2318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3"/>
            <p:cNvSpPr/>
            <p:nvPr/>
          </p:nvSpPr>
          <p:spPr>
            <a:xfrm>
              <a:off x="5386765" y="1858270"/>
              <a:ext cx="102305" cy="88393"/>
            </a:xfrm>
            <a:custGeom>
              <a:rect b="b" l="l" r="r" t="t"/>
              <a:pathLst>
                <a:path extrusionOk="0" h="2389" w="2765">
                  <a:moveTo>
                    <a:pt x="856" y="1"/>
                  </a:moveTo>
                  <a:cubicBezTo>
                    <a:pt x="764" y="1"/>
                    <a:pt x="654" y="63"/>
                    <a:pt x="606" y="141"/>
                  </a:cubicBezTo>
                  <a:lnTo>
                    <a:pt x="51" y="1068"/>
                  </a:lnTo>
                  <a:cubicBezTo>
                    <a:pt x="0" y="1148"/>
                    <a:pt x="0" y="1282"/>
                    <a:pt x="44" y="1361"/>
                  </a:cubicBezTo>
                  <a:lnTo>
                    <a:pt x="569" y="2220"/>
                  </a:lnTo>
                  <a:cubicBezTo>
                    <a:pt x="616" y="2299"/>
                    <a:pt x="726" y="2369"/>
                    <a:pt x="819" y="2369"/>
                  </a:cubicBezTo>
                  <a:lnTo>
                    <a:pt x="1903" y="2389"/>
                  </a:lnTo>
                  <a:cubicBezTo>
                    <a:pt x="1996" y="2389"/>
                    <a:pt x="2109" y="2326"/>
                    <a:pt x="2156" y="2246"/>
                  </a:cubicBezTo>
                  <a:lnTo>
                    <a:pt x="2715" y="1318"/>
                  </a:lnTo>
                  <a:cubicBezTo>
                    <a:pt x="2762" y="1238"/>
                    <a:pt x="2765" y="1108"/>
                    <a:pt x="2719" y="1025"/>
                  </a:cubicBezTo>
                  <a:lnTo>
                    <a:pt x="2196" y="167"/>
                  </a:lnTo>
                  <a:cubicBezTo>
                    <a:pt x="2149" y="87"/>
                    <a:pt x="2036" y="21"/>
                    <a:pt x="1947" y="18"/>
                  </a:cubicBezTo>
                  <a:lnTo>
                    <a:pt x="862" y="1"/>
                  </a:lnTo>
                  <a:cubicBezTo>
                    <a:pt x="860" y="1"/>
                    <a:pt x="858" y="1"/>
                    <a:pt x="85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3"/>
            <p:cNvSpPr/>
            <p:nvPr/>
          </p:nvSpPr>
          <p:spPr>
            <a:xfrm>
              <a:off x="5464022" y="1860675"/>
              <a:ext cx="25049" cy="45658"/>
            </a:xfrm>
            <a:custGeom>
              <a:rect b="b" l="l" r="r" t="t"/>
              <a:pathLst>
                <a:path extrusionOk="0" h="1234" w="677">
                  <a:moveTo>
                    <a:pt x="0" y="0"/>
                  </a:moveTo>
                  <a:cubicBezTo>
                    <a:pt x="46" y="27"/>
                    <a:pt x="85" y="63"/>
                    <a:pt x="108" y="105"/>
                  </a:cubicBezTo>
                  <a:lnTo>
                    <a:pt x="428" y="628"/>
                  </a:lnTo>
                  <a:lnTo>
                    <a:pt x="108" y="102"/>
                  </a:lnTo>
                  <a:cubicBezTo>
                    <a:pt x="85" y="63"/>
                    <a:pt x="46" y="27"/>
                    <a:pt x="0" y="0"/>
                  </a:cubicBezTo>
                  <a:close/>
                  <a:moveTo>
                    <a:pt x="428" y="628"/>
                  </a:moveTo>
                  <a:lnTo>
                    <a:pt x="631" y="960"/>
                  </a:lnTo>
                  <a:cubicBezTo>
                    <a:pt x="670" y="1031"/>
                    <a:pt x="674" y="1134"/>
                    <a:pt x="646" y="1210"/>
                  </a:cubicBezTo>
                  <a:cubicBezTo>
                    <a:pt x="643" y="1217"/>
                    <a:pt x="643" y="1223"/>
                    <a:pt x="640" y="1233"/>
                  </a:cubicBezTo>
                  <a:cubicBezTo>
                    <a:pt x="677" y="1154"/>
                    <a:pt x="674" y="1037"/>
                    <a:pt x="634" y="964"/>
                  </a:cubicBezTo>
                  <a:lnTo>
                    <a:pt x="428" y="628"/>
                  </a:lnTo>
                  <a:close/>
                </a:path>
              </a:pathLst>
            </a:custGeom>
            <a:solidFill>
              <a:srgbClr val="AFB7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3"/>
            <p:cNvSpPr/>
            <p:nvPr/>
          </p:nvSpPr>
          <p:spPr>
            <a:xfrm>
              <a:off x="5413331" y="1858307"/>
              <a:ext cx="75628" cy="47175"/>
            </a:xfrm>
            <a:custGeom>
              <a:rect b="b" l="l" r="r" t="t"/>
              <a:pathLst>
                <a:path extrusionOk="0" h="1275" w="2044">
                  <a:moveTo>
                    <a:pt x="689" y="1193"/>
                  </a:moveTo>
                  <a:lnTo>
                    <a:pt x="689" y="1193"/>
                  </a:lnTo>
                  <a:cubicBezTo>
                    <a:pt x="687" y="1194"/>
                    <a:pt x="686" y="1195"/>
                    <a:pt x="684" y="1196"/>
                  </a:cubicBezTo>
                  <a:lnTo>
                    <a:pt x="684" y="1196"/>
                  </a:lnTo>
                  <a:cubicBezTo>
                    <a:pt x="686" y="1196"/>
                    <a:pt x="688" y="1195"/>
                    <a:pt x="690" y="1194"/>
                  </a:cubicBezTo>
                  <a:lnTo>
                    <a:pt x="689" y="1193"/>
                  </a:lnTo>
                  <a:close/>
                  <a:moveTo>
                    <a:pt x="684" y="1196"/>
                  </a:moveTo>
                  <a:lnTo>
                    <a:pt x="684" y="1196"/>
                  </a:lnTo>
                  <a:cubicBezTo>
                    <a:pt x="676" y="1200"/>
                    <a:pt x="669" y="1205"/>
                    <a:pt x="663" y="1210"/>
                  </a:cubicBezTo>
                  <a:cubicBezTo>
                    <a:pt x="670" y="1205"/>
                    <a:pt x="677" y="1201"/>
                    <a:pt x="684" y="1196"/>
                  </a:cubicBezTo>
                  <a:close/>
                  <a:moveTo>
                    <a:pt x="140" y="0"/>
                  </a:moveTo>
                  <a:cubicBezTo>
                    <a:pt x="97" y="0"/>
                    <a:pt x="48" y="17"/>
                    <a:pt x="1" y="40"/>
                  </a:cubicBezTo>
                  <a:lnTo>
                    <a:pt x="689" y="1193"/>
                  </a:lnTo>
                  <a:lnTo>
                    <a:pt x="689" y="1193"/>
                  </a:lnTo>
                  <a:cubicBezTo>
                    <a:pt x="734" y="1167"/>
                    <a:pt x="785" y="1150"/>
                    <a:pt x="829" y="1150"/>
                  </a:cubicBezTo>
                  <a:lnTo>
                    <a:pt x="833" y="1150"/>
                  </a:lnTo>
                  <a:lnTo>
                    <a:pt x="1917" y="1170"/>
                  </a:lnTo>
                  <a:cubicBezTo>
                    <a:pt x="1990" y="1170"/>
                    <a:pt x="2030" y="1218"/>
                    <a:pt x="2016" y="1274"/>
                  </a:cubicBezTo>
                  <a:cubicBezTo>
                    <a:pt x="2044" y="1198"/>
                    <a:pt x="2040" y="1095"/>
                    <a:pt x="2001" y="1024"/>
                  </a:cubicBezTo>
                  <a:lnTo>
                    <a:pt x="1478" y="166"/>
                  </a:lnTo>
                  <a:cubicBezTo>
                    <a:pt x="1454" y="126"/>
                    <a:pt x="1415" y="89"/>
                    <a:pt x="1368" y="63"/>
                  </a:cubicBezTo>
                  <a:cubicBezTo>
                    <a:pt x="1325" y="37"/>
                    <a:pt x="1275" y="20"/>
                    <a:pt x="1229" y="2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3"/>
            <p:cNvSpPr/>
            <p:nvPr/>
          </p:nvSpPr>
          <p:spPr>
            <a:xfrm>
              <a:off x="5386765" y="1859750"/>
              <a:ext cx="51985" cy="86062"/>
            </a:xfrm>
            <a:custGeom>
              <a:rect b="b" l="l" r="r" t="t"/>
              <a:pathLst>
                <a:path extrusionOk="0" h="2326" w="1405">
                  <a:moveTo>
                    <a:pt x="719" y="1"/>
                  </a:moveTo>
                  <a:cubicBezTo>
                    <a:pt x="672" y="27"/>
                    <a:pt x="632" y="61"/>
                    <a:pt x="606" y="101"/>
                  </a:cubicBezTo>
                  <a:lnTo>
                    <a:pt x="51" y="1028"/>
                  </a:lnTo>
                  <a:cubicBezTo>
                    <a:pt x="0" y="1108"/>
                    <a:pt x="0" y="1242"/>
                    <a:pt x="44" y="1321"/>
                  </a:cubicBezTo>
                  <a:lnTo>
                    <a:pt x="569" y="2180"/>
                  </a:lnTo>
                  <a:cubicBezTo>
                    <a:pt x="609" y="2253"/>
                    <a:pt x="706" y="2313"/>
                    <a:pt x="792" y="2326"/>
                  </a:cubicBezTo>
                  <a:cubicBezTo>
                    <a:pt x="719" y="2313"/>
                    <a:pt x="696" y="2253"/>
                    <a:pt x="739" y="2183"/>
                  </a:cubicBezTo>
                  <a:lnTo>
                    <a:pt x="1294" y="1255"/>
                  </a:lnTo>
                  <a:cubicBezTo>
                    <a:pt x="1317" y="1215"/>
                    <a:pt x="1361" y="1179"/>
                    <a:pt x="1404" y="1151"/>
                  </a:cubicBezTo>
                  <a:lnTo>
                    <a:pt x="71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3"/>
            <p:cNvSpPr/>
            <p:nvPr/>
          </p:nvSpPr>
          <p:spPr>
            <a:xfrm>
              <a:off x="5355869" y="3043275"/>
              <a:ext cx="117586" cy="117623"/>
            </a:xfrm>
            <a:custGeom>
              <a:rect b="b" l="l" r="r" t="t"/>
              <a:pathLst>
                <a:path extrusionOk="0" h="3179" w="3178">
                  <a:moveTo>
                    <a:pt x="1590" y="1"/>
                  </a:moveTo>
                  <a:cubicBezTo>
                    <a:pt x="712" y="1"/>
                    <a:pt x="1" y="713"/>
                    <a:pt x="1" y="1588"/>
                  </a:cubicBezTo>
                  <a:cubicBezTo>
                    <a:pt x="1" y="2466"/>
                    <a:pt x="712" y="3178"/>
                    <a:pt x="1590" y="3178"/>
                  </a:cubicBezTo>
                  <a:cubicBezTo>
                    <a:pt x="2465" y="3178"/>
                    <a:pt x="3178" y="2466"/>
                    <a:pt x="3178" y="1588"/>
                  </a:cubicBezTo>
                  <a:cubicBezTo>
                    <a:pt x="3178" y="713"/>
                    <a:pt x="2465" y="1"/>
                    <a:pt x="159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3"/>
            <p:cNvSpPr/>
            <p:nvPr/>
          </p:nvSpPr>
          <p:spPr>
            <a:xfrm>
              <a:off x="5355869" y="3087973"/>
              <a:ext cx="117586" cy="72779"/>
            </a:xfrm>
            <a:custGeom>
              <a:rect b="b" l="l" r="r" t="t"/>
              <a:pathLst>
                <a:path extrusionOk="0" h="1967" w="3178">
                  <a:moveTo>
                    <a:pt x="3178" y="380"/>
                  </a:moveTo>
                  <a:lnTo>
                    <a:pt x="3178" y="380"/>
                  </a:lnTo>
                  <a:cubicBezTo>
                    <a:pt x="3178" y="1235"/>
                    <a:pt x="2502" y="1934"/>
                    <a:pt x="1658" y="1966"/>
                  </a:cubicBezTo>
                  <a:cubicBezTo>
                    <a:pt x="2502" y="1934"/>
                    <a:pt x="3178" y="1235"/>
                    <a:pt x="3178" y="380"/>
                  </a:cubicBezTo>
                  <a:close/>
                  <a:moveTo>
                    <a:pt x="44" y="18"/>
                  </a:moveTo>
                  <a:cubicBezTo>
                    <a:pt x="17" y="134"/>
                    <a:pt x="1" y="257"/>
                    <a:pt x="1" y="380"/>
                  </a:cubicBezTo>
                  <a:cubicBezTo>
                    <a:pt x="1" y="1232"/>
                    <a:pt x="672" y="1926"/>
                    <a:pt x="1514" y="1966"/>
                  </a:cubicBezTo>
                  <a:cubicBezTo>
                    <a:pt x="672" y="1926"/>
                    <a:pt x="1" y="1232"/>
                    <a:pt x="1" y="380"/>
                  </a:cubicBezTo>
                  <a:cubicBezTo>
                    <a:pt x="1" y="257"/>
                    <a:pt x="17" y="134"/>
                    <a:pt x="44" y="18"/>
                  </a:cubicBezTo>
                  <a:close/>
                  <a:moveTo>
                    <a:pt x="44" y="14"/>
                  </a:moveTo>
                  <a:lnTo>
                    <a:pt x="44" y="18"/>
                  </a:lnTo>
                  <a:lnTo>
                    <a:pt x="44" y="14"/>
                  </a:lnTo>
                  <a:close/>
                  <a:moveTo>
                    <a:pt x="47" y="7"/>
                  </a:moveTo>
                  <a:lnTo>
                    <a:pt x="44" y="10"/>
                  </a:lnTo>
                  <a:lnTo>
                    <a:pt x="47" y="7"/>
                  </a:lnTo>
                  <a:close/>
                  <a:moveTo>
                    <a:pt x="47" y="4"/>
                  </a:moveTo>
                  <a:lnTo>
                    <a:pt x="47" y="7"/>
                  </a:lnTo>
                  <a:lnTo>
                    <a:pt x="47" y="4"/>
                  </a:lnTo>
                  <a:close/>
                  <a:moveTo>
                    <a:pt x="47" y="1"/>
                  </a:moveTo>
                  <a:lnTo>
                    <a:pt x="4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3"/>
            <p:cNvSpPr/>
            <p:nvPr/>
          </p:nvSpPr>
          <p:spPr>
            <a:xfrm>
              <a:off x="5355869" y="3048714"/>
              <a:ext cx="117586" cy="112184"/>
            </a:xfrm>
            <a:custGeom>
              <a:rect b="b" l="l" r="r" t="t"/>
              <a:pathLst>
                <a:path extrusionOk="0" h="3032" w="3178">
                  <a:moveTo>
                    <a:pt x="919" y="1"/>
                  </a:moveTo>
                  <a:lnTo>
                    <a:pt x="919" y="1"/>
                  </a:lnTo>
                  <a:cubicBezTo>
                    <a:pt x="490" y="204"/>
                    <a:pt x="164" y="589"/>
                    <a:pt x="47" y="1062"/>
                  </a:cubicBezTo>
                  <a:lnTo>
                    <a:pt x="47" y="1065"/>
                  </a:lnTo>
                  <a:lnTo>
                    <a:pt x="47" y="1068"/>
                  </a:lnTo>
                  <a:lnTo>
                    <a:pt x="44" y="1071"/>
                  </a:lnTo>
                  <a:lnTo>
                    <a:pt x="44" y="1075"/>
                  </a:lnTo>
                  <a:lnTo>
                    <a:pt x="44" y="1079"/>
                  </a:lnTo>
                  <a:cubicBezTo>
                    <a:pt x="17" y="1195"/>
                    <a:pt x="1" y="1318"/>
                    <a:pt x="1" y="1441"/>
                  </a:cubicBezTo>
                  <a:cubicBezTo>
                    <a:pt x="1" y="2293"/>
                    <a:pt x="672" y="2987"/>
                    <a:pt x="1514" y="3027"/>
                  </a:cubicBezTo>
                  <a:cubicBezTo>
                    <a:pt x="1538" y="3031"/>
                    <a:pt x="1564" y="3031"/>
                    <a:pt x="1590" y="3031"/>
                  </a:cubicBezTo>
                  <a:cubicBezTo>
                    <a:pt x="1610" y="3031"/>
                    <a:pt x="1634" y="3031"/>
                    <a:pt x="1658" y="3027"/>
                  </a:cubicBezTo>
                  <a:cubicBezTo>
                    <a:pt x="2502" y="2995"/>
                    <a:pt x="3178" y="2296"/>
                    <a:pt x="3178" y="1441"/>
                  </a:cubicBezTo>
                  <a:lnTo>
                    <a:pt x="3178" y="1441"/>
                  </a:lnTo>
                  <a:cubicBezTo>
                    <a:pt x="3138" y="1950"/>
                    <a:pt x="2585" y="2279"/>
                    <a:pt x="2000" y="2279"/>
                  </a:cubicBezTo>
                  <a:cubicBezTo>
                    <a:pt x="1704" y="2279"/>
                    <a:pt x="1401" y="2196"/>
                    <a:pt x="1148" y="2013"/>
                  </a:cubicBezTo>
                  <a:cubicBezTo>
                    <a:pt x="390" y="1464"/>
                    <a:pt x="330" y="390"/>
                    <a:pt x="919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3"/>
            <p:cNvSpPr/>
            <p:nvPr/>
          </p:nvSpPr>
          <p:spPr>
            <a:xfrm>
              <a:off x="5489553" y="2984702"/>
              <a:ext cx="77811" cy="67266"/>
            </a:xfrm>
            <a:custGeom>
              <a:rect b="b" l="l" r="r" t="t"/>
              <a:pathLst>
                <a:path extrusionOk="0" h="1818" w="2103">
                  <a:moveTo>
                    <a:pt x="655" y="1"/>
                  </a:moveTo>
                  <a:cubicBezTo>
                    <a:pt x="586" y="1"/>
                    <a:pt x="499" y="47"/>
                    <a:pt x="463" y="111"/>
                  </a:cubicBezTo>
                  <a:lnTo>
                    <a:pt x="40" y="816"/>
                  </a:lnTo>
                  <a:cubicBezTo>
                    <a:pt x="4" y="876"/>
                    <a:pt x="0" y="976"/>
                    <a:pt x="36" y="1035"/>
                  </a:cubicBezTo>
                  <a:lnTo>
                    <a:pt x="435" y="1688"/>
                  </a:lnTo>
                  <a:cubicBezTo>
                    <a:pt x="469" y="1751"/>
                    <a:pt x="552" y="1800"/>
                    <a:pt x="625" y="1803"/>
                  </a:cubicBezTo>
                  <a:lnTo>
                    <a:pt x="1447" y="1817"/>
                  </a:lnTo>
                  <a:cubicBezTo>
                    <a:pt x="1517" y="1817"/>
                    <a:pt x="1603" y="1771"/>
                    <a:pt x="1640" y="1711"/>
                  </a:cubicBezTo>
                  <a:lnTo>
                    <a:pt x="2062" y="1002"/>
                  </a:lnTo>
                  <a:cubicBezTo>
                    <a:pt x="2099" y="942"/>
                    <a:pt x="2102" y="842"/>
                    <a:pt x="2069" y="782"/>
                  </a:cubicBezTo>
                  <a:lnTo>
                    <a:pt x="1670" y="131"/>
                  </a:lnTo>
                  <a:cubicBezTo>
                    <a:pt x="1633" y="67"/>
                    <a:pt x="1550" y="18"/>
                    <a:pt x="1481" y="18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3"/>
            <p:cNvSpPr/>
            <p:nvPr/>
          </p:nvSpPr>
          <p:spPr>
            <a:xfrm>
              <a:off x="5566070" y="3013637"/>
              <a:ext cx="1221" cy="7696"/>
            </a:xfrm>
            <a:custGeom>
              <a:rect b="b" l="l" r="r" t="t"/>
              <a:pathLst>
                <a:path extrusionOk="0" h="208" w="33">
                  <a:moveTo>
                    <a:pt x="1" y="0"/>
                  </a:moveTo>
                  <a:cubicBezTo>
                    <a:pt x="2" y="2"/>
                    <a:pt x="3" y="5"/>
                    <a:pt x="4" y="7"/>
                  </a:cubicBezTo>
                  <a:lnTo>
                    <a:pt x="4" y="7"/>
                  </a:lnTo>
                  <a:cubicBezTo>
                    <a:pt x="3" y="5"/>
                    <a:pt x="2" y="2"/>
                    <a:pt x="1" y="0"/>
                  </a:cubicBezTo>
                  <a:close/>
                  <a:moveTo>
                    <a:pt x="4" y="7"/>
                  </a:moveTo>
                  <a:cubicBezTo>
                    <a:pt x="28" y="56"/>
                    <a:pt x="30" y="129"/>
                    <a:pt x="13" y="185"/>
                  </a:cubicBezTo>
                  <a:lnTo>
                    <a:pt x="13" y="185"/>
                  </a:lnTo>
                  <a:cubicBezTo>
                    <a:pt x="33" y="127"/>
                    <a:pt x="28" y="57"/>
                    <a:pt x="4" y="7"/>
                  </a:cubicBezTo>
                  <a:close/>
                  <a:moveTo>
                    <a:pt x="13" y="185"/>
                  </a:moveTo>
                  <a:cubicBezTo>
                    <a:pt x="10" y="193"/>
                    <a:pt x="7" y="200"/>
                    <a:pt x="4" y="207"/>
                  </a:cubicBezTo>
                  <a:cubicBezTo>
                    <a:pt x="8" y="200"/>
                    <a:pt x="11" y="194"/>
                    <a:pt x="11" y="190"/>
                  </a:cubicBezTo>
                  <a:cubicBezTo>
                    <a:pt x="12" y="189"/>
                    <a:pt x="12" y="187"/>
                    <a:pt x="13" y="185"/>
                  </a:cubicBezTo>
                  <a:close/>
                </a:path>
              </a:pathLst>
            </a:custGeom>
            <a:solidFill>
              <a:srgbClr val="B5BD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3"/>
            <p:cNvSpPr/>
            <p:nvPr/>
          </p:nvSpPr>
          <p:spPr>
            <a:xfrm>
              <a:off x="5509829" y="2984850"/>
              <a:ext cx="57424" cy="35853"/>
            </a:xfrm>
            <a:custGeom>
              <a:rect b="b" l="l" r="r" t="t"/>
              <a:pathLst>
                <a:path extrusionOk="0" h="969" w="1552">
                  <a:moveTo>
                    <a:pt x="523" y="905"/>
                  </a:moveTo>
                  <a:lnTo>
                    <a:pt x="523" y="905"/>
                  </a:lnTo>
                  <a:cubicBezTo>
                    <a:pt x="520" y="906"/>
                    <a:pt x="518" y="907"/>
                    <a:pt x="516" y="908"/>
                  </a:cubicBezTo>
                  <a:lnTo>
                    <a:pt x="516" y="908"/>
                  </a:lnTo>
                  <a:cubicBezTo>
                    <a:pt x="519" y="907"/>
                    <a:pt x="521" y="906"/>
                    <a:pt x="523" y="905"/>
                  </a:cubicBezTo>
                  <a:lnTo>
                    <a:pt x="523" y="905"/>
                  </a:lnTo>
                  <a:close/>
                  <a:moveTo>
                    <a:pt x="516" y="908"/>
                  </a:moveTo>
                  <a:cubicBezTo>
                    <a:pt x="513" y="910"/>
                    <a:pt x="510" y="912"/>
                    <a:pt x="507" y="914"/>
                  </a:cubicBezTo>
                  <a:lnTo>
                    <a:pt x="507" y="914"/>
                  </a:lnTo>
                  <a:cubicBezTo>
                    <a:pt x="510" y="912"/>
                    <a:pt x="513" y="910"/>
                    <a:pt x="516" y="908"/>
                  </a:cubicBezTo>
                  <a:close/>
                  <a:moveTo>
                    <a:pt x="507" y="914"/>
                  </a:moveTo>
                  <a:cubicBezTo>
                    <a:pt x="503" y="917"/>
                    <a:pt x="500" y="919"/>
                    <a:pt x="497" y="921"/>
                  </a:cubicBezTo>
                  <a:cubicBezTo>
                    <a:pt x="500" y="919"/>
                    <a:pt x="503" y="917"/>
                    <a:pt x="507" y="914"/>
                  </a:cubicBezTo>
                  <a:close/>
                  <a:moveTo>
                    <a:pt x="107" y="0"/>
                  </a:moveTo>
                  <a:cubicBezTo>
                    <a:pt x="71" y="0"/>
                    <a:pt x="34" y="10"/>
                    <a:pt x="1" y="30"/>
                  </a:cubicBezTo>
                  <a:lnTo>
                    <a:pt x="523" y="905"/>
                  </a:lnTo>
                  <a:lnTo>
                    <a:pt x="523" y="905"/>
                  </a:lnTo>
                  <a:cubicBezTo>
                    <a:pt x="557" y="886"/>
                    <a:pt x="595" y="875"/>
                    <a:pt x="630" y="875"/>
                  </a:cubicBezTo>
                  <a:lnTo>
                    <a:pt x="633" y="875"/>
                  </a:lnTo>
                  <a:lnTo>
                    <a:pt x="1455" y="889"/>
                  </a:lnTo>
                  <a:cubicBezTo>
                    <a:pt x="1511" y="889"/>
                    <a:pt x="1541" y="921"/>
                    <a:pt x="1531" y="968"/>
                  </a:cubicBezTo>
                  <a:cubicBezTo>
                    <a:pt x="1551" y="909"/>
                    <a:pt x="1548" y="829"/>
                    <a:pt x="1521" y="778"/>
                  </a:cubicBezTo>
                  <a:lnTo>
                    <a:pt x="1122" y="127"/>
                  </a:lnTo>
                  <a:cubicBezTo>
                    <a:pt x="1105" y="97"/>
                    <a:pt x="1075" y="70"/>
                    <a:pt x="1042" y="47"/>
                  </a:cubicBezTo>
                  <a:cubicBezTo>
                    <a:pt x="1009" y="27"/>
                    <a:pt x="969" y="14"/>
                    <a:pt x="933" y="14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3"/>
            <p:cNvSpPr/>
            <p:nvPr/>
          </p:nvSpPr>
          <p:spPr>
            <a:xfrm>
              <a:off x="5489553" y="2985960"/>
              <a:ext cx="39627" cy="65379"/>
            </a:xfrm>
            <a:custGeom>
              <a:rect b="b" l="l" r="r" t="t"/>
              <a:pathLst>
                <a:path extrusionOk="0" h="1767" w="1071">
                  <a:moveTo>
                    <a:pt x="546" y="0"/>
                  </a:moveTo>
                  <a:cubicBezTo>
                    <a:pt x="512" y="17"/>
                    <a:pt x="483" y="47"/>
                    <a:pt x="463" y="77"/>
                  </a:cubicBezTo>
                  <a:lnTo>
                    <a:pt x="40" y="782"/>
                  </a:lnTo>
                  <a:cubicBezTo>
                    <a:pt x="4" y="842"/>
                    <a:pt x="0" y="942"/>
                    <a:pt x="36" y="1001"/>
                  </a:cubicBezTo>
                  <a:lnTo>
                    <a:pt x="435" y="1654"/>
                  </a:lnTo>
                  <a:cubicBezTo>
                    <a:pt x="466" y="1710"/>
                    <a:pt x="539" y="1757"/>
                    <a:pt x="602" y="1766"/>
                  </a:cubicBezTo>
                  <a:cubicBezTo>
                    <a:pt x="549" y="1757"/>
                    <a:pt x="529" y="1710"/>
                    <a:pt x="562" y="1657"/>
                  </a:cubicBezTo>
                  <a:lnTo>
                    <a:pt x="985" y="951"/>
                  </a:lnTo>
                  <a:cubicBezTo>
                    <a:pt x="1005" y="922"/>
                    <a:pt x="1034" y="895"/>
                    <a:pt x="1071" y="875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9" name="Google Shape;1649;p33"/>
          <p:cNvSpPr txBox="1"/>
          <p:nvPr>
            <p:ph idx="2" type="ctrTitle"/>
          </p:nvPr>
        </p:nvSpPr>
        <p:spPr>
          <a:xfrm>
            <a:off x="1702350" y="455100"/>
            <a:ext cx="5129700" cy="15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find out where your road will take you</a:t>
            </a:r>
            <a:endParaRPr sz="5000"/>
          </a:p>
        </p:txBody>
      </p:sp>
      <p:grpSp>
        <p:nvGrpSpPr>
          <p:cNvPr id="1650" name="Google Shape;1650;p33"/>
          <p:cNvGrpSpPr/>
          <p:nvPr/>
        </p:nvGrpSpPr>
        <p:grpSpPr>
          <a:xfrm flipH="1">
            <a:off x="6671582" y="2788322"/>
            <a:ext cx="2394585" cy="2355295"/>
            <a:chOff x="411603" y="2906997"/>
            <a:chExt cx="1735458" cy="1808566"/>
          </a:xfrm>
        </p:grpSpPr>
        <p:grpSp>
          <p:nvGrpSpPr>
            <p:cNvPr id="1651" name="Google Shape;1651;p33"/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1652" name="Google Shape;1652;p33"/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rect b="b" l="l" r="r" t="t"/>
                <a:pathLst>
                  <a:path extrusionOk="0" h="60139" w="47863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33"/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rect b="b" l="l" r="r" t="t"/>
                <a:pathLst>
                  <a:path extrusionOk="0" h="56699" w="44668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3"/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rect b="b" l="l" r="r" t="t"/>
                <a:pathLst>
                  <a:path extrusionOk="0" h="34962" w="44668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33"/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rect b="b" l="l" r="r" t="t"/>
                <a:pathLst>
                  <a:path extrusionOk="0" h="56231" w="1443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33"/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rect b="b" l="l" r="r" t="t"/>
                <a:pathLst>
                  <a:path extrusionOk="0" h="1483" w="44668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3"/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rect b="b" l="l" r="r" t="t"/>
                <a:pathLst>
                  <a:path extrusionOk="0" h="7351" w="3217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3"/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rect b="b" l="l" r="r" t="t"/>
                <a:pathLst>
                  <a:path extrusionOk="0" h="14296" w="11341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3"/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rect b="b" l="l" r="r" t="t"/>
                <a:pathLst>
                  <a:path extrusionOk="0" h="12146" w="8641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33"/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rect b="b" l="l" r="r" t="t"/>
                <a:pathLst>
                  <a:path extrusionOk="0" h="8238" w="4922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33"/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rect b="b" l="l" r="r" t="t"/>
                <a:pathLst>
                  <a:path extrusionOk="0" h="11578" w="8479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3"/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rect b="b" l="l" r="r" t="t"/>
                <a:pathLst>
                  <a:path extrusionOk="0" h="14930" w="5103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3"/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rect b="b" l="l" r="r" t="t"/>
                <a:pathLst>
                  <a:path extrusionOk="0" h="11813" w="4499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33"/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rect b="b" l="l" r="r" t="t"/>
                <a:pathLst>
                  <a:path extrusionOk="0" h="8630" w="5384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33"/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rect b="b" l="l" r="r" t="t"/>
                <a:pathLst>
                  <a:path extrusionOk="0" h="11617" w="4109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3"/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rect b="b" l="l" r="r" t="t"/>
                <a:pathLst>
                  <a:path extrusionOk="0" h="1172" w="8724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3"/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rect b="b" l="l" r="r" t="t"/>
                <a:pathLst>
                  <a:path extrusionOk="0" h="1863" w="4240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8" name="Google Shape;1668;p33"/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1669" name="Google Shape;1669;p33"/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rect b="b" l="l" r="r" t="t"/>
                <a:pathLst>
                  <a:path extrusionOk="0" h="27912" w="45695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3"/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3"/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33"/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33"/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rect b="b" l="l" r="r" t="t"/>
                <a:pathLst>
                  <a:path extrusionOk="0" h="757" w="758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3"/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rect b="b" l="l" r="r" t="t"/>
                <a:pathLst>
                  <a:path extrusionOk="0" h="13368" w="16559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3"/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rect b="b" l="l" r="r" t="t"/>
                <a:pathLst>
                  <a:path extrusionOk="0" h="7404" w="13278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33"/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rect b="b" l="l" r="r" t="t"/>
                <a:pathLst>
                  <a:path extrusionOk="0" h="931" w="927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33"/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rect b="b" l="l" r="r" t="t"/>
                <a:pathLst>
                  <a:path extrusionOk="0" h="3475" w="9686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33"/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rect b="b" l="l" r="r" t="t"/>
                <a:pathLst>
                  <a:path extrusionOk="0" h="8415" w="13291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33"/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rect b="b" l="l" r="r" t="t"/>
                <a:pathLst>
                  <a:path extrusionOk="0" h="927" w="927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33"/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rect b="b" l="l" r="r" t="t"/>
                <a:pathLst>
                  <a:path extrusionOk="0" h="158" w="8423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33"/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rect b="b" l="l" r="r" t="t"/>
                <a:pathLst>
                  <a:path extrusionOk="0" h="6237" w="13654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33"/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rect b="b" l="l" r="r" t="t"/>
                <a:pathLst>
                  <a:path extrusionOk="0" h="158" w="7933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33"/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rect b="b" l="l" r="r" t="t"/>
                <a:pathLst>
                  <a:path extrusionOk="0" h="158" w="7981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33"/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rect b="b" l="l" r="r" t="t"/>
                <a:pathLst>
                  <a:path extrusionOk="0" h="154" w="770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33"/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rect b="b" l="l" r="r" t="t"/>
                <a:pathLst>
                  <a:path extrusionOk="0" h="159" w="7562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33"/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rect b="b" l="l" r="r" t="t"/>
                <a:pathLst>
                  <a:path extrusionOk="0" h="159" w="6447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7" name="Google Shape;1687;p33"/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1688" name="Google Shape;1688;p33"/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rect b="b" l="l" r="r" t="t"/>
                <a:pathLst>
                  <a:path extrusionOk="0" h="3211" w="10505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33"/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rect b="b" l="l" r="r" t="t"/>
                <a:pathLst>
                  <a:path extrusionOk="0" h="9681" w="18242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33"/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rect b="b" l="l" r="r" t="t"/>
                <a:pathLst>
                  <a:path extrusionOk="0" h="32027" w="50131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33"/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rect b="b" l="l" r="r" t="t"/>
                <a:pathLst>
                  <a:path extrusionOk="0" h="27913" w="45695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33"/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rect b="b" l="l" r="r" t="t"/>
                <a:pathLst>
                  <a:path extrusionOk="0" h="32870" w="50979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33"/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33"/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rect b="b" l="l" r="r" t="t"/>
                <a:pathLst>
                  <a:path extrusionOk="0" h="16249" w="6185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33"/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rect b="b" l="l" r="r" t="t"/>
                <a:pathLst>
                  <a:path extrusionOk="0" h="11634" w="5547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33"/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rect b="b" l="l" r="r" t="t"/>
                <a:pathLst>
                  <a:path extrusionOk="0" h="20008" w="6883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33"/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rect b="b" l="l" r="r" t="t"/>
                <a:pathLst>
                  <a:path extrusionOk="0" h="8335" w="4804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33"/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rect b="b" l="l" r="r" t="t"/>
                <a:pathLst>
                  <a:path extrusionOk="0" h="13640" w="5612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33"/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rect b="b" l="l" r="r" t="t"/>
                <a:pathLst>
                  <a:path extrusionOk="0" h="18321" w="652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33"/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33"/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33"/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33"/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rect b="b" l="l" r="r" t="t"/>
                <a:pathLst>
                  <a:path extrusionOk="0" h="12307" w="5482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33"/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rect b="b" l="l" r="r" t="t"/>
                <a:pathLst>
                  <a:path extrusionOk="0" h="5735" w="1818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33"/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rect b="b" l="l" r="r" t="t"/>
                <a:pathLst>
                  <a:path extrusionOk="0" h="2081" w="2243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33"/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rect b="b" l="l" r="r" t="t"/>
                <a:pathLst>
                  <a:path extrusionOk="0" h="159" w="12709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33"/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rect b="b" l="l" r="r" t="t"/>
                <a:pathLst>
                  <a:path extrusionOk="0" h="154" w="12708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8" name="Google Shape;1708;p33"/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1709" name="Google Shape;1709;p33"/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rect b="b" l="l" r="r" t="t"/>
                <a:pathLst>
                  <a:path extrusionOk="0" h="28398" w="48667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33"/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rect b="b" l="l" r="r" t="t"/>
                <a:pathLst>
                  <a:path extrusionOk="0" h="28398" w="22171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33"/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rect b="b" l="l" r="r" t="t"/>
                <a:pathLst>
                  <a:path extrusionOk="0" h="8042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33"/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rect b="b" l="l" r="r" t="t"/>
                <a:pathLst>
                  <a:path extrusionOk="0" h="1651" w="1626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33"/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rect b="b" l="l" r="r" t="t"/>
                <a:pathLst>
                  <a:path extrusionOk="0" h="8043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33"/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rect b="b" l="l" r="r" t="t"/>
                <a:pathLst>
                  <a:path extrusionOk="0" h="1651" w="1627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33"/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rect b="b" l="l" r="r" t="t"/>
                <a:pathLst>
                  <a:path extrusionOk="0" h="8059" w="17972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33"/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rect b="b" l="l" r="r" t="t"/>
                <a:pathLst>
                  <a:path extrusionOk="0" h="1652" w="1627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33"/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rect b="b" l="l" r="r" t="t"/>
                <a:pathLst>
                  <a:path extrusionOk="0" h="28398" w="4094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33"/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rect b="b" l="l" r="r" t="t"/>
                <a:pathLst>
                  <a:path extrusionOk="0" h="2697" w="11695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33"/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rect b="b" l="l" r="r" t="t"/>
                <a:pathLst>
                  <a:path extrusionOk="0" h="27682" w="3628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20" name="Google Shape;1720;p33"/>
            <p:cNvSpPr/>
            <p:nvPr/>
          </p:nvSpPr>
          <p:spPr>
            <a:xfrm>
              <a:off x="1415110" y="3972533"/>
              <a:ext cx="32216" cy="42712"/>
            </a:xfrm>
            <a:custGeom>
              <a:rect b="b" l="l" r="r" t="t"/>
              <a:pathLst>
                <a:path extrusionOk="0" h="2934" w="2213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1432492" y="3986916"/>
              <a:ext cx="14383" cy="28474"/>
            </a:xfrm>
            <a:custGeom>
              <a:rect b="b" l="l" r="r" t="t"/>
              <a:pathLst>
                <a:path extrusionOk="0" h="1956" w="988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2" name="Google Shape;1722;p33"/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1723" name="Google Shape;1723;p33"/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rect b="b" l="l" r="r" t="t"/>
                <a:pathLst>
                  <a:path extrusionOk="0" h="3639" w="2125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33"/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rect b="b" l="l" r="r" t="t"/>
                <a:pathLst>
                  <a:path extrusionOk="0" h="20328" w="12626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33"/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rect b="b" l="l" r="r" t="t"/>
                <a:pathLst>
                  <a:path extrusionOk="0" h="18480" w="17731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33"/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rect b="b" l="l" r="r" t="t"/>
                <a:pathLst>
                  <a:path extrusionOk="0" h="233" w="3462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33"/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rect b="b" l="l" r="r" t="t"/>
                <a:pathLst>
                  <a:path extrusionOk="0" h="20047" w="25418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33"/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rect b="b" l="l" r="r" t="t"/>
                <a:pathLst>
                  <a:path extrusionOk="0" h="2930" w="1167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33"/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rect b="b" l="l" r="r" t="t"/>
                <a:pathLst>
                  <a:path extrusionOk="0" h="39569" w="2985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33"/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rect b="b" l="l" r="r" t="t"/>
                <a:pathLst>
                  <a:path extrusionOk="0" h="15212" w="4293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33"/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rect b="b" l="l" r="r" t="t"/>
                <a:pathLst>
                  <a:path extrusionOk="0" h="5573" w="2533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33"/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rect b="b" l="l" r="r" t="t"/>
                <a:pathLst>
                  <a:path extrusionOk="0" h="1094" w="962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33"/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rect b="b" l="l" r="r" t="t"/>
                <a:pathLst>
                  <a:path extrusionOk="0" h="1661" w="10057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33"/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rect b="b" l="l" r="r" t="t"/>
                <a:pathLst>
                  <a:path extrusionOk="0" h="12263" w="2474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33"/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rect b="b" l="l" r="r" t="t"/>
                <a:pathLst>
                  <a:path extrusionOk="0" h="591" w="13815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33"/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rect b="b" l="l" r="r" t="t"/>
                <a:pathLst>
                  <a:path extrusionOk="0" h="1203" w="224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33"/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rect b="b" l="l" r="r" t="t"/>
                <a:pathLst>
                  <a:path extrusionOk="0" h="19138" w="1465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33"/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rect b="b" l="l" r="r" t="t"/>
                <a:pathLst>
                  <a:path extrusionOk="0" h="609" w="1745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33"/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rect b="b" l="l" r="r" t="t"/>
                <a:pathLst>
                  <a:path extrusionOk="0" h="783" w="3668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33"/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rect b="b" l="l" r="r" t="t"/>
                <a:pathLst>
                  <a:path extrusionOk="0" h="8584" w="769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33"/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rect b="b" l="l" r="r" t="t"/>
                <a:pathLst>
                  <a:path extrusionOk="0" h="24749" w="35255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33"/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rect b="b" l="l" r="r" t="t"/>
                <a:pathLst>
                  <a:path extrusionOk="0" h="2889" w="16188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33"/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rect b="b" l="l" r="r" t="t"/>
                <a:pathLst>
                  <a:path extrusionOk="0" h="154" w="4716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4" name="Google Shape;1744;p33"/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1745" name="Google Shape;1745;p33"/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rect b="b" l="l" r="r" t="t"/>
                <a:pathLst>
                  <a:path extrusionOk="0" h="9838" w="2689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33"/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rect b="b" l="l" r="r" t="t"/>
                <a:pathLst>
                  <a:path extrusionOk="0" h="31847" w="21415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33"/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rect b="b" l="l" r="r" t="t"/>
                <a:pathLst>
                  <a:path extrusionOk="0" h="4174" w="3844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33"/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rect b="b" l="l" r="r" t="t"/>
                <a:pathLst>
                  <a:path extrusionOk="0" h="14946" w="19579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9" name="Google Shape;1749;p33"/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1750" name="Google Shape;1750;p33"/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rect b="b" l="l" r="r" t="t"/>
                <a:pathLst>
                  <a:path extrusionOk="0" h="2339" w="2867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33"/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rect b="b" l="l" r="r" t="t"/>
                <a:pathLst>
                  <a:path extrusionOk="0" h="2339" w="2509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33"/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rect b="b" l="l" r="r" t="t"/>
                <a:pathLst>
                  <a:path extrusionOk="0" h="5135" w="344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33"/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rect b="b" l="l" r="r" t="t"/>
                <a:pathLst>
                  <a:path extrusionOk="0" h="2339" w="2614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33"/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rect b="b" l="l" r="r" t="t"/>
                <a:pathLst>
                  <a:path extrusionOk="0" h="7906" w="1014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33"/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rect b="b" l="l" r="r" t="t"/>
                <a:pathLst>
                  <a:path extrusionOk="0" h="1395" w="9659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33"/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rect b="b" l="l" r="r" t="t"/>
                <a:pathLst>
                  <a:path extrusionOk="0" h="1395" w="9554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33"/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rect b="b" l="l" r="r" t="t"/>
                <a:pathLst>
                  <a:path extrusionOk="0" h="484" w="546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33"/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rect b="b" l="l" r="r" t="t"/>
                <a:pathLst>
                  <a:path extrusionOk="0" h="485" w="547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33"/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rect b="b" l="l" r="r" t="t"/>
                <a:pathLst>
                  <a:path extrusionOk="0" h="484" w="543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0" name="Google Shape;1760;p33"/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1761" name="Google Shape;1761;p33"/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rect b="b" l="l" r="r" t="t"/>
                <a:pathLst>
                  <a:path extrusionOk="0" h="10651" w="7461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33"/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rect b="b" l="l" r="r" t="t"/>
                <a:pathLst>
                  <a:path extrusionOk="0" h="1403" w="8597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33"/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rect b="b" l="l" r="r" t="t"/>
                <a:pathLst>
                  <a:path extrusionOk="0" h="1116" w="6367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33"/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rect b="b" l="l" r="r" t="t"/>
                <a:pathLst>
                  <a:path extrusionOk="0" h="5358" w="757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65" name="Google Shape;1765;p33"/>
          <p:cNvGrpSpPr/>
          <p:nvPr/>
        </p:nvGrpSpPr>
        <p:grpSpPr>
          <a:xfrm>
            <a:off x="3262543" y="2397845"/>
            <a:ext cx="3180635" cy="2132233"/>
            <a:chOff x="5256025" y="1070100"/>
            <a:chExt cx="2664741" cy="1629773"/>
          </a:xfrm>
        </p:grpSpPr>
        <p:sp>
          <p:nvSpPr>
            <p:cNvPr id="1766" name="Google Shape;1766;p33"/>
            <p:cNvSpPr/>
            <p:nvPr/>
          </p:nvSpPr>
          <p:spPr>
            <a:xfrm>
              <a:off x="5543830" y="1270433"/>
              <a:ext cx="325907" cy="275022"/>
            </a:xfrm>
            <a:custGeom>
              <a:rect b="b" l="l" r="r" t="t"/>
              <a:pathLst>
                <a:path extrusionOk="0" h="11512" w="13642">
                  <a:moveTo>
                    <a:pt x="3602" y="0"/>
                  </a:moveTo>
                  <a:cubicBezTo>
                    <a:pt x="744" y="1955"/>
                    <a:pt x="1" y="5917"/>
                    <a:pt x="1957" y="8775"/>
                  </a:cubicBezTo>
                  <a:cubicBezTo>
                    <a:pt x="3173" y="10552"/>
                    <a:pt x="5164" y="11512"/>
                    <a:pt x="7184" y="11512"/>
                  </a:cubicBezTo>
                  <a:cubicBezTo>
                    <a:pt x="8411" y="11512"/>
                    <a:pt x="9648" y="11158"/>
                    <a:pt x="10728" y="10418"/>
                  </a:cubicBezTo>
                  <a:cubicBezTo>
                    <a:pt x="12599" y="9140"/>
                    <a:pt x="13642" y="6948"/>
                    <a:pt x="13454" y="4689"/>
                  </a:cubicBezTo>
                  <a:lnTo>
                    <a:pt x="13454" y="4689"/>
                  </a:lnTo>
                  <a:lnTo>
                    <a:pt x="7165" y="5211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3"/>
            <p:cNvSpPr/>
            <p:nvPr/>
          </p:nvSpPr>
          <p:spPr>
            <a:xfrm>
              <a:off x="5456385" y="2501673"/>
              <a:ext cx="62759" cy="79076"/>
            </a:xfrm>
            <a:custGeom>
              <a:rect b="b" l="l" r="r" t="t"/>
              <a:pathLst>
                <a:path extrusionOk="0" h="3310" w="2627">
                  <a:moveTo>
                    <a:pt x="0" y="0"/>
                  </a:moveTo>
                  <a:lnTo>
                    <a:pt x="0" y="3310"/>
                  </a:lnTo>
                  <a:lnTo>
                    <a:pt x="2626" y="3310"/>
                  </a:lnTo>
                  <a:lnTo>
                    <a:pt x="2626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3"/>
            <p:cNvSpPr/>
            <p:nvPr/>
          </p:nvSpPr>
          <p:spPr>
            <a:xfrm>
              <a:off x="5543663" y="2385654"/>
              <a:ext cx="58626" cy="195086"/>
            </a:xfrm>
            <a:custGeom>
              <a:rect b="b" l="l" r="r" t="t"/>
              <a:pathLst>
                <a:path extrusionOk="0" h="8166" w="2454">
                  <a:moveTo>
                    <a:pt x="0" y="0"/>
                  </a:moveTo>
                  <a:lnTo>
                    <a:pt x="0" y="8166"/>
                  </a:lnTo>
                  <a:lnTo>
                    <a:pt x="2454" y="8166"/>
                  </a:lnTo>
                  <a:lnTo>
                    <a:pt x="2454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3"/>
            <p:cNvSpPr/>
            <p:nvPr/>
          </p:nvSpPr>
          <p:spPr>
            <a:xfrm>
              <a:off x="5628528" y="2462490"/>
              <a:ext cx="59176" cy="118256"/>
            </a:xfrm>
            <a:custGeom>
              <a:rect b="b" l="l" r="r" t="t"/>
              <a:pathLst>
                <a:path extrusionOk="0" h="4950" w="2477">
                  <a:moveTo>
                    <a:pt x="0" y="1"/>
                  </a:moveTo>
                  <a:lnTo>
                    <a:pt x="0" y="4950"/>
                  </a:lnTo>
                  <a:lnTo>
                    <a:pt x="2477" y="4950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3"/>
            <p:cNvSpPr/>
            <p:nvPr/>
          </p:nvSpPr>
          <p:spPr>
            <a:xfrm>
              <a:off x="5713035" y="2411792"/>
              <a:ext cx="61756" cy="168950"/>
            </a:xfrm>
            <a:custGeom>
              <a:rect b="b" l="l" r="r" t="t"/>
              <a:pathLst>
                <a:path extrusionOk="0" h="7072" w="2585">
                  <a:moveTo>
                    <a:pt x="0" y="1"/>
                  </a:moveTo>
                  <a:lnTo>
                    <a:pt x="0" y="7072"/>
                  </a:lnTo>
                  <a:lnTo>
                    <a:pt x="2585" y="7072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3"/>
            <p:cNvSpPr/>
            <p:nvPr/>
          </p:nvSpPr>
          <p:spPr>
            <a:xfrm>
              <a:off x="7323176" y="1070100"/>
              <a:ext cx="403000" cy="389168"/>
            </a:xfrm>
            <a:custGeom>
              <a:rect b="b" l="l" r="r" t="t"/>
              <a:pathLst>
                <a:path extrusionOk="0" h="16290" w="16869">
                  <a:moveTo>
                    <a:pt x="1738" y="0"/>
                  </a:moveTo>
                  <a:lnTo>
                    <a:pt x="1" y="15255"/>
                  </a:lnTo>
                  <a:lnTo>
                    <a:pt x="15580" y="16289"/>
                  </a:lnTo>
                  <a:cubicBezTo>
                    <a:pt x="16869" y="2212"/>
                    <a:pt x="1738" y="0"/>
                    <a:pt x="173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3"/>
            <p:cNvSpPr/>
            <p:nvPr/>
          </p:nvSpPr>
          <p:spPr>
            <a:xfrm>
              <a:off x="6038135" y="1731091"/>
              <a:ext cx="75588" cy="110491"/>
            </a:xfrm>
            <a:custGeom>
              <a:rect b="b" l="l" r="r" t="t"/>
              <a:pathLst>
                <a:path extrusionOk="0" h="4625" w="3164">
                  <a:moveTo>
                    <a:pt x="1800" y="1"/>
                  </a:moveTo>
                  <a:cubicBezTo>
                    <a:pt x="1155" y="325"/>
                    <a:pt x="621" y="911"/>
                    <a:pt x="333" y="1611"/>
                  </a:cubicBezTo>
                  <a:cubicBezTo>
                    <a:pt x="0" y="2435"/>
                    <a:pt x="12" y="3418"/>
                    <a:pt x="590" y="4326"/>
                  </a:cubicBezTo>
                  <a:cubicBezTo>
                    <a:pt x="654" y="4423"/>
                    <a:pt x="725" y="4520"/>
                    <a:pt x="800" y="4617"/>
                  </a:cubicBezTo>
                  <a:cubicBezTo>
                    <a:pt x="803" y="4621"/>
                    <a:pt x="803" y="4624"/>
                    <a:pt x="807" y="4624"/>
                  </a:cubicBezTo>
                  <a:lnTo>
                    <a:pt x="3164" y="2712"/>
                  </a:lnTo>
                  <a:lnTo>
                    <a:pt x="2906" y="2197"/>
                  </a:lnTo>
                  <a:lnTo>
                    <a:pt x="180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3"/>
            <p:cNvSpPr/>
            <p:nvPr/>
          </p:nvSpPr>
          <p:spPr>
            <a:xfrm>
              <a:off x="6088285" y="1719694"/>
              <a:ext cx="102990" cy="72912"/>
            </a:xfrm>
            <a:custGeom>
              <a:rect b="b" l="l" r="r" t="t"/>
              <a:pathLst>
                <a:path extrusionOk="0" h="3052" w="4311">
                  <a:moveTo>
                    <a:pt x="1391" y="0"/>
                  </a:moveTo>
                  <a:cubicBezTo>
                    <a:pt x="1046" y="0"/>
                    <a:pt x="685" y="63"/>
                    <a:pt x="318" y="201"/>
                  </a:cubicBezTo>
                  <a:cubicBezTo>
                    <a:pt x="292" y="212"/>
                    <a:pt x="262" y="223"/>
                    <a:pt x="232" y="235"/>
                  </a:cubicBezTo>
                  <a:cubicBezTo>
                    <a:pt x="213" y="242"/>
                    <a:pt x="194" y="250"/>
                    <a:pt x="176" y="257"/>
                  </a:cubicBezTo>
                  <a:cubicBezTo>
                    <a:pt x="123" y="283"/>
                    <a:pt x="68" y="306"/>
                    <a:pt x="15" y="332"/>
                  </a:cubicBezTo>
                  <a:cubicBezTo>
                    <a:pt x="11" y="335"/>
                    <a:pt x="8" y="335"/>
                    <a:pt x="8" y="335"/>
                  </a:cubicBezTo>
                  <a:cubicBezTo>
                    <a:pt x="4" y="340"/>
                    <a:pt x="1" y="340"/>
                    <a:pt x="1" y="340"/>
                  </a:cubicBezTo>
                  <a:lnTo>
                    <a:pt x="1106" y="2536"/>
                  </a:lnTo>
                  <a:lnTo>
                    <a:pt x="1368" y="3051"/>
                  </a:lnTo>
                  <a:lnTo>
                    <a:pt x="4307" y="2312"/>
                  </a:lnTo>
                  <a:lnTo>
                    <a:pt x="4311" y="2312"/>
                  </a:lnTo>
                  <a:cubicBezTo>
                    <a:pt x="4259" y="2106"/>
                    <a:pt x="4183" y="1904"/>
                    <a:pt x="4087" y="1710"/>
                  </a:cubicBezTo>
                  <a:cubicBezTo>
                    <a:pt x="3881" y="1299"/>
                    <a:pt x="3575" y="929"/>
                    <a:pt x="3205" y="638"/>
                  </a:cubicBezTo>
                  <a:cubicBezTo>
                    <a:pt x="2704" y="246"/>
                    <a:pt x="2077" y="0"/>
                    <a:pt x="139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3"/>
            <p:cNvSpPr/>
            <p:nvPr/>
          </p:nvSpPr>
          <p:spPr>
            <a:xfrm>
              <a:off x="6064011" y="1783127"/>
              <a:ext cx="134859" cy="90161"/>
            </a:xfrm>
            <a:custGeom>
              <a:rect b="b" l="l" r="r" t="t"/>
              <a:pathLst>
                <a:path extrusionOk="0" h="3774" w="5645">
                  <a:moveTo>
                    <a:pt x="5301" y="0"/>
                  </a:moveTo>
                  <a:lnTo>
                    <a:pt x="2361" y="736"/>
                  </a:lnTo>
                  <a:lnTo>
                    <a:pt x="2358" y="740"/>
                  </a:lnTo>
                  <a:lnTo>
                    <a:pt x="0" y="2652"/>
                  </a:lnTo>
                  <a:cubicBezTo>
                    <a:pt x="584" y="3370"/>
                    <a:pt x="1457" y="3774"/>
                    <a:pt x="2358" y="3774"/>
                  </a:cubicBezTo>
                  <a:cubicBezTo>
                    <a:pt x="2812" y="3774"/>
                    <a:pt x="3272" y="3671"/>
                    <a:pt x="3706" y="3455"/>
                  </a:cubicBezTo>
                  <a:cubicBezTo>
                    <a:pt x="5009" y="2809"/>
                    <a:pt x="5644" y="1352"/>
                    <a:pt x="5301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3"/>
            <p:cNvSpPr/>
            <p:nvPr/>
          </p:nvSpPr>
          <p:spPr>
            <a:xfrm>
              <a:off x="6442295" y="2101079"/>
              <a:ext cx="74608" cy="82731"/>
            </a:xfrm>
            <a:custGeom>
              <a:rect b="b" l="l" r="r" t="t"/>
              <a:pathLst>
                <a:path extrusionOk="0" h="3463" w="3123">
                  <a:moveTo>
                    <a:pt x="1" y="0"/>
                  </a:moveTo>
                  <a:lnTo>
                    <a:pt x="176" y="848"/>
                  </a:lnTo>
                  <a:lnTo>
                    <a:pt x="352" y="1696"/>
                  </a:lnTo>
                  <a:lnTo>
                    <a:pt x="796" y="1300"/>
                  </a:lnTo>
                  <a:lnTo>
                    <a:pt x="2723" y="3462"/>
                  </a:lnTo>
                  <a:lnTo>
                    <a:pt x="3123" y="3104"/>
                  </a:lnTo>
                  <a:lnTo>
                    <a:pt x="1196" y="942"/>
                  </a:lnTo>
                  <a:lnTo>
                    <a:pt x="1644" y="545"/>
                  </a:lnTo>
                  <a:lnTo>
                    <a:pt x="823" y="2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3"/>
            <p:cNvSpPr/>
            <p:nvPr/>
          </p:nvSpPr>
          <p:spPr>
            <a:xfrm>
              <a:off x="7575836" y="1836907"/>
              <a:ext cx="258609" cy="258538"/>
            </a:xfrm>
            <a:custGeom>
              <a:rect b="b" l="l" r="r" t="t"/>
              <a:pathLst>
                <a:path extrusionOk="0" h="10822" w="10825">
                  <a:moveTo>
                    <a:pt x="5289" y="1"/>
                  </a:moveTo>
                  <a:cubicBezTo>
                    <a:pt x="2369" y="68"/>
                    <a:pt x="0" y="2488"/>
                    <a:pt x="0" y="5410"/>
                  </a:cubicBezTo>
                  <a:cubicBezTo>
                    <a:pt x="0" y="8379"/>
                    <a:pt x="2443" y="10822"/>
                    <a:pt x="5412" y="10822"/>
                  </a:cubicBezTo>
                  <a:cubicBezTo>
                    <a:pt x="8382" y="10822"/>
                    <a:pt x="10825" y="8379"/>
                    <a:pt x="10825" y="5410"/>
                  </a:cubicBezTo>
                  <a:lnTo>
                    <a:pt x="5412" y="541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3"/>
            <p:cNvSpPr/>
            <p:nvPr/>
          </p:nvSpPr>
          <p:spPr>
            <a:xfrm>
              <a:off x="7737084" y="1805323"/>
              <a:ext cx="132183" cy="129340"/>
            </a:xfrm>
            <a:custGeom>
              <a:rect b="b" l="l" r="r" t="t"/>
              <a:pathLst>
                <a:path extrusionOk="0" h="5414" w="5533">
                  <a:moveTo>
                    <a:pt x="0" y="1"/>
                  </a:moveTo>
                  <a:lnTo>
                    <a:pt x="124" y="5413"/>
                  </a:lnTo>
                  <a:lnTo>
                    <a:pt x="5532" y="5327"/>
                  </a:lnTo>
                  <a:cubicBezTo>
                    <a:pt x="5495" y="3919"/>
                    <a:pt x="4905" y="2519"/>
                    <a:pt x="3896" y="1536"/>
                  </a:cubicBezTo>
                  <a:cubicBezTo>
                    <a:pt x="2888" y="550"/>
                    <a:pt x="1409" y="1"/>
                    <a:pt x="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3"/>
            <p:cNvSpPr/>
            <p:nvPr/>
          </p:nvSpPr>
          <p:spPr>
            <a:xfrm>
              <a:off x="6912087" y="1367243"/>
              <a:ext cx="65148" cy="81154"/>
            </a:xfrm>
            <a:custGeom>
              <a:rect b="b" l="l" r="r" t="t"/>
              <a:pathLst>
                <a:path extrusionOk="0" h="3397" w="2727">
                  <a:moveTo>
                    <a:pt x="56" y="1"/>
                  </a:moveTo>
                  <a:cubicBezTo>
                    <a:pt x="56" y="1"/>
                    <a:pt x="56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lnTo>
                    <a:pt x="56" y="1"/>
                  </a:lnTo>
                  <a:cubicBezTo>
                    <a:pt x="56" y="1"/>
                    <a:pt x="56" y="1"/>
                    <a:pt x="56" y="1"/>
                  </a:cubicBezTo>
                  <a:close/>
                  <a:moveTo>
                    <a:pt x="114" y="40"/>
                  </a:moveTo>
                  <a:cubicBezTo>
                    <a:pt x="114" y="40"/>
                    <a:pt x="110" y="44"/>
                    <a:pt x="104" y="50"/>
                  </a:cubicBezTo>
                  <a:lnTo>
                    <a:pt x="104" y="50"/>
                  </a:lnTo>
                  <a:lnTo>
                    <a:pt x="104" y="50"/>
                  </a:lnTo>
                  <a:cubicBezTo>
                    <a:pt x="111" y="42"/>
                    <a:pt x="114" y="40"/>
                    <a:pt x="114" y="40"/>
                  </a:cubicBezTo>
                  <a:close/>
                  <a:moveTo>
                    <a:pt x="57" y="94"/>
                  </a:moveTo>
                  <a:cubicBezTo>
                    <a:pt x="56" y="95"/>
                    <a:pt x="55" y="95"/>
                    <a:pt x="55" y="95"/>
                  </a:cubicBezTo>
                  <a:cubicBezTo>
                    <a:pt x="55" y="95"/>
                    <a:pt x="55" y="95"/>
                    <a:pt x="56" y="94"/>
                  </a:cubicBezTo>
                  <a:cubicBezTo>
                    <a:pt x="56" y="94"/>
                    <a:pt x="56" y="94"/>
                    <a:pt x="57" y="94"/>
                  </a:cubicBezTo>
                  <a:close/>
                  <a:moveTo>
                    <a:pt x="2640" y="91"/>
                  </a:moveTo>
                  <a:cubicBezTo>
                    <a:pt x="2652" y="1044"/>
                    <a:pt x="2655" y="1847"/>
                    <a:pt x="2662" y="2430"/>
                  </a:cubicBezTo>
                  <a:cubicBezTo>
                    <a:pt x="2666" y="2713"/>
                    <a:pt x="2670" y="2940"/>
                    <a:pt x="2674" y="3109"/>
                  </a:cubicBezTo>
                  <a:cubicBezTo>
                    <a:pt x="2674" y="3183"/>
                    <a:pt x="2678" y="3243"/>
                    <a:pt x="2678" y="3292"/>
                  </a:cubicBezTo>
                  <a:cubicBezTo>
                    <a:pt x="2681" y="3337"/>
                    <a:pt x="2681" y="3359"/>
                    <a:pt x="2681" y="3359"/>
                  </a:cubicBezTo>
                  <a:cubicBezTo>
                    <a:pt x="2681" y="3356"/>
                    <a:pt x="2610" y="3356"/>
                    <a:pt x="2487" y="3352"/>
                  </a:cubicBezTo>
                  <a:cubicBezTo>
                    <a:pt x="2352" y="3348"/>
                    <a:pt x="2173" y="3344"/>
                    <a:pt x="1952" y="3340"/>
                  </a:cubicBezTo>
                  <a:cubicBezTo>
                    <a:pt x="1494" y="3337"/>
                    <a:pt x="859" y="3330"/>
                    <a:pt x="97" y="3322"/>
                  </a:cubicBezTo>
                  <a:lnTo>
                    <a:pt x="97" y="3322"/>
                  </a:lnTo>
                  <a:cubicBezTo>
                    <a:pt x="97" y="2858"/>
                    <a:pt x="100" y="2351"/>
                    <a:pt x="100" y="1809"/>
                  </a:cubicBezTo>
                  <a:cubicBezTo>
                    <a:pt x="100" y="1533"/>
                    <a:pt x="100" y="1245"/>
                    <a:pt x="104" y="950"/>
                  </a:cubicBezTo>
                  <a:lnTo>
                    <a:pt x="104" y="506"/>
                  </a:lnTo>
                  <a:lnTo>
                    <a:pt x="104" y="278"/>
                  </a:lnTo>
                  <a:lnTo>
                    <a:pt x="104" y="162"/>
                  </a:lnTo>
                  <a:lnTo>
                    <a:pt x="104" y="106"/>
                  </a:lnTo>
                  <a:lnTo>
                    <a:pt x="104" y="94"/>
                  </a:lnTo>
                  <a:lnTo>
                    <a:pt x="104" y="94"/>
                  </a:lnTo>
                  <a:cubicBezTo>
                    <a:pt x="1018" y="94"/>
                    <a:pt x="1879" y="91"/>
                    <a:pt x="2640" y="91"/>
                  </a:cubicBezTo>
                  <a:close/>
                  <a:moveTo>
                    <a:pt x="56" y="1"/>
                  </a:moveTo>
                  <a:cubicBezTo>
                    <a:pt x="54" y="6"/>
                    <a:pt x="0" y="60"/>
                    <a:pt x="0" y="60"/>
                  </a:cubicBezTo>
                  <a:cubicBezTo>
                    <a:pt x="0" y="60"/>
                    <a:pt x="3" y="57"/>
                    <a:pt x="11" y="50"/>
                  </a:cubicBezTo>
                  <a:lnTo>
                    <a:pt x="11" y="54"/>
                  </a:lnTo>
                  <a:lnTo>
                    <a:pt x="11" y="58"/>
                  </a:lnTo>
                  <a:lnTo>
                    <a:pt x="11" y="61"/>
                  </a:lnTo>
                  <a:lnTo>
                    <a:pt x="11" y="76"/>
                  </a:lnTo>
                  <a:lnTo>
                    <a:pt x="11" y="106"/>
                  </a:lnTo>
                  <a:lnTo>
                    <a:pt x="11" y="162"/>
                  </a:lnTo>
                  <a:lnTo>
                    <a:pt x="11" y="278"/>
                  </a:lnTo>
                  <a:lnTo>
                    <a:pt x="11" y="506"/>
                  </a:lnTo>
                  <a:lnTo>
                    <a:pt x="11" y="950"/>
                  </a:lnTo>
                  <a:cubicBezTo>
                    <a:pt x="11" y="1245"/>
                    <a:pt x="11" y="1533"/>
                    <a:pt x="14" y="1809"/>
                  </a:cubicBezTo>
                  <a:cubicBezTo>
                    <a:pt x="14" y="2366"/>
                    <a:pt x="18" y="2885"/>
                    <a:pt x="18" y="3359"/>
                  </a:cubicBezTo>
                  <a:lnTo>
                    <a:pt x="18" y="3397"/>
                  </a:lnTo>
                  <a:lnTo>
                    <a:pt x="56" y="3397"/>
                  </a:lnTo>
                  <a:cubicBezTo>
                    <a:pt x="847" y="3389"/>
                    <a:pt x="1504" y="3382"/>
                    <a:pt x="1975" y="3378"/>
                  </a:cubicBezTo>
                  <a:cubicBezTo>
                    <a:pt x="2195" y="3374"/>
                    <a:pt x="2371" y="3371"/>
                    <a:pt x="2502" y="3366"/>
                  </a:cubicBezTo>
                  <a:cubicBezTo>
                    <a:pt x="2621" y="3366"/>
                    <a:pt x="2685" y="3363"/>
                    <a:pt x="2681" y="3359"/>
                  </a:cubicBezTo>
                  <a:lnTo>
                    <a:pt x="2681" y="3359"/>
                  </a:lnTo>
                  <a:cubicBezTo>
                    <a:pt x="2681" y="3359"/>
                    <a:pt x="2682" y="3359"/>
                    <a:pt x="2682" y="3359"/>
                  </a:cubicBezTo>
                  <a:cubicBezTo>
                    <a:pt x="2685" y="3359"/>
                    <a:pt x="2685" y="3338"/>
                    <a:pt x="2688" y="3304"/>
                  </a:cubicBezTo>
                  <a:cubicBezTo>
                    <a:pt x="2688" y="3254"/>
                    <a:pt x="2688" y="3199"/>
                    <a:pt x="2692" y="3128"/>
                  </a:cubicBezTo>
                  <a:cubicBezTo>
                    <a:pt x="2696" y="2963"/>
                    <a:pt x="2700" y="2735"/>
                    <a:pt x="2704" y="2456"/>
                  </a:cubicBezTo>
                  <a:cubicBezTo>
                    <a:pt x="2707" y="1858"/>
                    <a:pt x="2714" y="1028"/>
                    <a:pt x="2722" y="50"/>
                  </a:cubicBezTo>
                  <a:lnTo>
                    <a:pt x="2726" y="9"/>
                  </a:lnTo>
                  <a:lnTo>
                    <a:pt x="2681" y="9"/>
                  </a:lnTo>
                  <a:cubicBezTo>
                    <a:pt x="1897" y="5"/>
                    <a:pt x="1004" y="5"/>
                    <a:pt x="56" y="1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3"/>
            <p:cNvSpPr/>
            <p:nvPr/>
          </p:nvSpPr>
          <p:spPr>
            <a:xfrm>
              <a:off x="6999604" y="1251344"/>
              <a:ext cx="60872" cy="196854"/>
            </a:xfrm>
            <a:custGeom>
              <a:rect b="b" l="l" r="r" t="t"/>
              <a:pathLst>
                <a:path extrusionOk="0" h="8240" w="2548">
                  <a:moveTo>
                    <a:pt x="49" y="1"/>
                  </a:moveTo>
                  <a:cubicBezTo>
                    <a:pt x="19" y="30"/>
                    <a:pt x="6" y="44"/>
                    <a:pt x="1" y="49"/>
                  </a:cubicBezTo>
                  <a:lnTo>
                    <a:pt x="1" y="49"/>
                  </a:lnTo>
                  <a:lnTo>
                    <a:pt x="1" y="53"/>
                  </a:lnTo>
                  <a:lnTo>
                    <a:pt x="1" y="56"/>
                  </a:lnTo>
                  <a:lnTo>
                    <a:pt x="1" y="68"/>
                  </a:lnTo>
                  <a:lnTo>
                    <a:pt x="1" y="87"/>
                  </a:lnTo>
                  <a:lnTo>
                    <a:pt x="1" y="123"/>
                  </a:lnTo>
                  <a:lnTo>
                    <a:pt x="1" y="202"/>
                  </a:lnTo>
                  <a:lnTo>
                    <a:pt x="1" y="356"/>
                  </a:lnTo>
                  <a:lnTo>
                    <a:pt x="1" y="661"/>
                  </a:lnTo>
                  <a:lnTo>
                    <a:pt x="1" y="1266"/>
                  </a:lnTo>
                  <a:lnTo>
                    <a:pt x="1" y="2447"/>
                  </a:lnTo>
                  <a:cubicBezTo>
                    <a:pt x="4" y="3216"/>
                    <a:pt x="4" y="3956"/>
                    <a:pt x="4" y="4650"/>
                  </a:cubicBezTo>
                  <a:cubicBezTo>
                    <a:pt x="11" y="6036"/>
                    <a:pt x="15" y="7254"/>
                    <a:pt x="20" y="8210"/>
                  </a:cubicBezTo>
                  <a:lnTo>
                    <a:pt x="20" y="8240"/>
                  </a:lnTo>
                  <a:lnTo>
                    <a:pt x="46" y="8240"/>
                  </a:lnTo>
                  <a:cubicBezTo>
                    <a:pt x="818" y="8233"/>
                    <a:pt x="1435" y="8229"/>
                    <a:pt x="1864" y="8225"/>
                  </a:cubicBezTo>
                  <a:cubicBezTo>
                    <a:pt x="2066" y="8222"/>
                    <a:pt x="2227" y="8217"/>
                    <a:pt x="2342" y="8217"/>
                  </a:cubicBezTo>
                  <a:cubicBezTo>
                    <a:pt x="2391" y="8214"/>
                    <a:pt x="2432" y="8214"/>
                    <a:pt x="2462" y="8214"/>
                  </a:cubicBezTo>
                  <a:cubicBezTo>
                    <a:pt x="2488" y="8214"/>
                    <a:pt x="2503" y="8210"/>
                    <a:pt x="2503" y="8210"/>
                  </a:cubicBezTo>
                  <a:cubicBezTo>
                    <a:pt x="2499" y="8210"/>
                    <a:pt x="2485" y="8210"/>
                    <a:pt x="2458" y="8207"/>
                  </a:cubicBezTo>
                  <a:cubicBezTo>
                    <a:pt x="2425" y="8207"/>
                    <a:pt x="2383" y="8207"/>
                    <a:pt x="2331" y="8203"/>
                  </a:cubicBezTo>
                  <a:cubicBezTo>
                    <a:pt x="2216" y="8203"/>
                    <a:pt x="2051" y="8199"/>
                    <a:pt x="1846" y="8199"/>
                  </a:cubicBezTo>
                  <a:cubicBezTo>
                    <a:pt x="1425" y="8195"/>
                    <a:pt x="827" y="8188"/>
                    <a:pt x="75" y="8181"/>
                  </a:cubicBezTo>
                  <a:lnTo>
                    <a:pt x="75" y="8181"/>
                  </a:lnTo>
                  <a:cubicBezTo>
                    <a:pt x="79" y="7229"/>
                    <a:pt x="82" y="6022"/>
                    <a:pt x="90" y="4650"/>
                  </a:cubicBezTo>
                  <a:cubicBezTo>
                    <a:pt x="90" y="3956"/>
                    <a:pt x="90" y="3216"/>
                    <a:pt x="94" y="2447"/>
                  </a:cubicBezTo>
                  <a:lnTo>
                    <a:pt x="94" y="1266"/>
                  </a:lnTo>
                  <a:lnTo>
                    <a:pt x="94" y="661"/>
                  </a:lnTo>
                  <a:lnTo>
                    <a:pt x="94" y="356"/>
                  </a:lnTo>
                  <a:lnTo>
                    <a:pt x="94" y="202"/>
                  </a:lnTo>
                  <a:lnTo>
                    <a:pt x="94" y="123"/>
                  </a:lnTo>
                  <a:lnTo>
                    <a:pt x="94" y="94"/>
                  </a:lnTo>
                  <a:lnTo>
                    <a:pt x="2458" y="94"/>
                  </a:lnTo>
                  <a:cubicBezTo>
                    <a:pt x="2466" y="2406"/>
                    <a:pt x="2473" y="4425"/>
                    <a:pt x="2477" y="5872"/>
                  </a:cubicBezTo>
                  <a:cubicBezTo>
                    <a:pt x="2485" y="6597"/>
                    <a:pt x="2488" y="7176"/>
                    <a:pt x="2492" y="7583"/>
                  </a:cubicBezTo>
                  <a:cubicBezTo>
                    <a:pt x="2492" y="7781"/>
                    <a:pt x="2495" y="7934"/>
                    <a:pt x="2495" y="8046"/>
                  </a:cubicBezTo>
                  <a:cubicBezTo>
                    <a:pt x="2495" y="8094"/>
                    <a:pt x="2499" y="8136"/>
                    <a:pt x="2499" y="8169"/>
                  </a:cubicBezTo>
                  <a:cubicBezTo>
                    <a:pt x="2499" y="8195"/>
                    <a:pt x="2499" y="8210"/>
                    <a:pt x="2503" y="8210"/>
                  </a:cubicBezTo>
                  <a:lnTo>
                    <a:pt x="2503" y="8172"/>
                  </a:lnTo>
                  <a:cubicBezTo>
                    <a:pt x="2507" y="8143"/>
                    <a:pt x="2507" y="8105"/>
                    <a:pt x="2507" y="8057"/>
                  </a:cubicBezTo>
                  <a:cubicBezTo>
                    <a:pt x="2511" y="7948"/>
                    <a:pt x="2511" y="7796"/>
                    <a:pt x="2514" y="7605"/>
                  </a:cubicBezTo>
                  <a:cubicBezTo>
                    <a:pt x="2518" y="7202"/>
                    <a:pt x="2521" y="6623"/>
                    <a:pt x="2525" y="5902"/>
                  </a:cubicBezTo>
                  <a:cubicBezTo>
                    <a:pt x="2533" y="4438"/>
                    <a:pt x="2537" y="2395"/>
                    <a:pt x="2547" y="49"/>
                  </a:cubicBezTo>
                  <a:lnTo>
                    <a:pt x="2547" y="4"/>
                  </a:lnTo>
                  <a:lnTo>
                    <a:pt x="2503" y="4"/>
                  </a:lnTo>
                  <a:cubicBezTo>
                    <a:pt x="1723" y="1"/>
                    <a:pt x="897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3"/>
            <p:cNvSpPr/>
            <p:nvPr/>
          </p:nvSpPr>
          <p:spPr>
            <a:xfrm>
              <a:off x="7084207" y="1328156"/>
              <a:ext cx="61588" cy="120167"/>
            </a:xfrm>
            <a:custGeom>
              <a:rect b="b" l="l" r="r" t="t"/>
              <a:pathLst>
                <a:path extrusionOk="0" h="5030" w="2578">
                  <a:moveTo>
                    <a:pt x="57" y="0"/>
                  </a:moveTo>
                  <a:cubicBezTo>
                    <a:pt x="57" y="0"/>
                    <a:pt x="57" y="1"/>
                    <a:pt x="56" y="1"/>
                  </a:cubicBezTo>
                  <a:lnTo>
                    <a:pt x="56" y="1"/>
                  </a:lnTo>
                  <a:cubicBezTo>
                    <a:pt x="57" y="1"/>
                    <a:pt x="57" y="0"/>
                    <a:pt x="57" y="0"/>
                  </a:cubicBezTo>
                  <a:close/>
                  <a:moveTo>
                    <a:pt x="57" y="94"/>
                  </a:moveTo>
                  <a:cubicBezTo>
                    <a:pt x="56" y="95"/>
                    <a:pt x="55" y="95"/>
                    <a:pt x="55" y="95"/>
                  </a:cubicBezTo>
                  <a:cubicBezTo>
                    <a:pt x="55" y="95"/>
                    <a:pt x="56" y="95"/>
                    <a:pt x="56" y="94"/>
                  </a:cubicBezTo>
                  <a:cubicBezTo>
                    <a:pt x="56" y="94"/>
                    <a:pt x="56" y="94"/>
                    <a:pt x="57" y="94"/>
                  </a:cubicBezTo>
                  <a:close/>
                  <a:moveTo>
                    <a:pt x="2492" y="91"/>
                  </a:moveTo>
                  <a:lnTo>
                    <a:pt x="2492" y="91"/>
                  </a:lnTo>
                  <a:cubicBezTo>
                    <a:pt x="2499" y="1504"/>
                    <a:pt x="2507" y="2718"/>
                    <a:pt x="2511" y="3590"/>
                  </a:cubicBezTo>
                  <a:cubicBezTo>
                    <a:pt x="2518" y="4024"/>
                    <a:pt x="2521" y="4371"/>
                    <a:pt x="2521" y="4618"/>
                  </a:cubicBezTo>
                  <a:cubicBezTo>
                    <a:pt x="2525" y="4733"/>
                    <a:pt x="2529" y="4827"/>
                    <a:pt x="2529" y="4898"/>
                  </a:cubicBezTo>
                  <a:cubicBezTo>
                    <a:pt x="2529" y="4962"/>
                    <a:pt x="2533" y="4995"/>
                    <a:pt x="2533" y="4995"/>
                  </a:cubicBezTo>
                  <a:cubicBezTo>
                    <a:pt x="2533" y="4995"/>
                    <a:pt x="2518" y="4992"/>
                    <a:pt x="2488" y="4992"/>
                  </a:cubicBezTo>
                  <a:cubicBezTo>
                    <a:pt x="2451" y="4992"/>
                    <a:pt x="2409" y="4992"/>
                    <a:pt x="2354" y="4988"/>
                  </a:cubicBezTo>
                  <a:cubicBezTo>
                    <a:pt x="2234" y="4988"/>
                    <a:pt x="2066" y="4984"/>
                    <a:pt x="1857" y="4980"/>
                  </a:cubicBezTo>
                  <a:cubicBezTo>
                    <a:pt x="1430" y="4976"/>
                    <a:pt x="829" y="4969"/>
                    <a:pt x="90" y="4962"/>
                  </a:cubicBezTo>
                  <a:lnTo>
                    <a:pt x="90" y="4962"/>
                  </a:lnTo>
                  <a:cubicBezTo>
                    <a:pt x="94" y="4320"/>
                    <a:pt x="97" y="3573"/>
                    <a:pt x="101" y="2750"/>
                  </a:cubicBezTo>
                  <a:lnTo>
                    <a:pt x="101" y="1443"/>
                  </a:lnTo>
                  <a:lnTo>
                    <a:pt x="101" y="756"/>
                  </a:lnTo>
                  <a:cubicBezTo>
                    <a:pt x="105" y="640"/>
                    <a:pt x="105" y="520"/>
                    <a:pt x="105" y="405"/>
                  </a:cubicBezTo>
                  <a:lnTo>
                    <a:pt x="105" y="225"/>
                  </a:lnTo>
                  <a:lnTo>
                    <a:pt x="105" y="136"/>
                  </a:lnTo>
                  <a:lnTo>
                    <a:pt x="105" y="94"/>
                  </a:lnTo>
                  <a:lnTo>
                    <a:pt x="105" y="94"/>
                  </a:lnTo>
                  <a:cubicBezTo>
                    <a:pt x="946" y="94"/>
                    <a:pt x="1752" y="91"/>
                    <a:pt x="2492" y="91"/>
                  </a:cubicBezTo>
                  <a:close/>
                  <a:moveTo>
                    <a:pt x="56" y="1"/>
                  </a:moveTo>
                  <a:cubicBezTo>
                    <a:pt x="50" y="8"/>
                    <a:pt x="1" y="60"/>
                    <a:pt x="1" y="60"/>
                  </a:cubicBezTo>
                  <a:cubicBezTo>
                    <a:pt x="1" y="60"/>
                    <a:pt x="4" y="57"/>
                    <a:pt x="11" y="50"/>
                  </a:cubicBezTo>
                  <a:lnTo>
                    <a:pt x="11" y="54"/>
                  </a:lnTo>
                  <a:lnTo>
                    <a:pt x="11" y="58"/>
                  </a:lnTo>
                  <a:lnTo>
                    <a:pt x="11" y="68"/>
                  </a:lnTo>
                  <a:lnTo>
                    <a:pt x="11" y="91"/>
                  </a:lnTo>
                  <a:lnTo>
                    <a:pt x="11" y="136"/>
                  </a:lnTo>
                  <a:lnTo>
                    <a:pt x="11" y="225"/>
                  </a:lnTo>
                  <a:lnTo>
                    <a:pt x="11" y="405"/>
                  </a:lnTo>
                  <a:lnTo>
                    <a:pt x="11" y="756"/>
                  </a:lnTo>
                  <a:lnTo>
                    <a:pt x="11" y="1443"/>
                  </a:lnTo>
                  <a:cubicBezTo>
                    <a:pt x="11" y="1895"/>
                    <a:pt x="11" y="2332"/>
                    <a:pt x="15" y="2750"/>
                  </a:cubicBezTo>
                  <a:cubicBezTo>
                    <a:pt x="19" y="3587"/>
                    <a:pt x="19" y="4345"/>
                    <a:pt x="23" y="4995"/>
                  </a:cubicBezTo>
                  <a:lnTo>
                    <a:pt x="23" y="5029"/>
                  </a:lnTo>
                  <a:lnTo>
                    <a:pt x="56" y="5029"/>
                  </a:lnTo>
                  <a:cubicBezTo>
                    <a:pt x="818" y="5021"/>
                    <a:pt x="1438" y="5018"/>
                    <a:pt x="1879" y="5010"/>
                  </a:cubicBezTo>
                  <a:cubicBezTo>
                    <a:pt x="2085" y="5007"/>
                    <a:pt x="2249" y="5007"/>
                    <a:pt x="2368" y="5002"/>
                  </a:cubicBezTo>
                  <a:cubicBezTo>
                    <a:pt x="2480" y="4999"/>
                    <a:pt x="2537" y="4999"/>
                    <a:pt x="2533" y="4995"/>
                  </a:cubicBezTo>
                  <a:lnTo>
                    <a:pt x="2533" y="4995"/>
                  </a:lnTo>
                  <a:cubicBezTo>
                    <a:pt x="2533" y="4995"/>
                    <a:pt x="2533" y="4995"/>
                    <a:pt x="2533" y="4995"/>
                  </a:cubicBezTo>
                  <a:cubicBezTo>
                    <a:pt x="2537" y="4995"/>
                    <a:pt x="2537" y="4963"/>
                    <a:pt x="2540" y="4905"/>
                  </a:cubicBezTo>
                  <a:cubicBezTo>
                    <a:pt x="2540" y="4838"/>
                    <a:pt x="2544" y="4749"/>
                    <a:pt x="2544" y="4637"/>
                  </a:cubicBezTo>
                  <a:cubicBezTo>
                    <a:pt x="2547" y="4394"/>
                    <a:pt x="2552" y="4050"/>
                    <a:pt x="2555" y="3621"/>
                  </a:cubicBezTo>
                  <a:cubicBezTo>
                    <a:pt x="2563" y="2732"/>
                    <a:pt x="2570" y="1492"/>
                    <a:pt x="2578" y="50"/>
                  </a:cubicBezTo>
                  <a:lnTo>
                    <a:pt x="2578" y="5"/>
                  </a:lnTo>
                  <a:lnTo>
                    <a:pt x="2533" y="5"/>
                  </a:lnTo>
                  <a:cubicBezTo>
                    <a:pt x="1767" y="5"/>
                    <a:pt x="930" y="1"/>
                    <a:pt x="56" y="1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3"/>
            <p:cNvSpPr/>
            <p:nvPr/>
          </p:nvSpPr>
          <p:spPr>
            <a:xfrm>
              <a:off x="7168904" y="1277505"/>
              <a:ext cx="63977" cy="170814"/>
            </a:xfrm>
            <a:custGeom>
              <a:rect b="b" l="l" r="r" t="t"/>
              <a:pathLst>
                <a:path extrusionOk="0" h="7150" w="2678">
                  <a:moveTo>
                    <a:pt x="100" y="43"/>
                  </a:moveTo>
                  <a:cubicBezTo>
                    <a:pt x="100" y="43"/>
                    <a:pt x="99" y="45"/>
                    <a:pt x="93" y="51"/>
                  </a:cubicBezTo>
                  <a:lnTo>
                    <a:pt x="93" y="51"/>
                  </a:lnTo>
                  <a:cubicBezTo>
                    <a:pt x="95" y="48"/>
                    <a:pt x="100" y="43"/>
                    <a:pt x="100" y="43"/>
                  </a:cubicBezTo>
                  <a:close/>
                  <a:moveTo>
                    <a:pt x="52" y="0"/>
                  </a:moveTo>
                  <a:cubicBezTo>
                    <a:pt x="10" y="41"/>
                    <a:pt x="1" y="50"/>
                    <a:pt x="1" y="50"/>
                  </a:cubicBezTo>
                  <a:cubicBezTo>
                    <a:pt x="1" y="50"/>
                    <a:pt x="8" y="43"/>
                    <a:pt x="9" y="43"/>
                  </a:cubicBezTo>
                  <a:lnTo>
                    <a:pt x="9" y="43"/>
                  </a:lnTo>
                  <a:cubicBezTo>
                    <a:pt x="9" y="43"/>
                    <a:pt x="7" y="45"/>
                    <a:pt x="4" y="49"/>
                  </a:cubicBezTo>
                  <a:lnTo>
                    <a:pt x="4" y="52"/>
                  </a:lnTo>
                  <a:lnTo>
                    <a:pt x="4" y="59"/>
                  </a:lnTo>
                  <a:lnTo>
                    <a:pt x="4" y="78"/>
                  </a:lnTo>
                  <a:lnTo>
                    <a:pt x="4" y="112"/>
                  </a:lnTo>
                  <a:lnTo>
                    <a:pt x="4" y="175"/>
                  </a:lnTo>
                  <a:lnTo>
                    <a:pt x="4" y="306"/>
                  </a:lnTo>
                  <a:lnTo>
                    <a:pt x="4" y="568"/>
                  </a:lnTo>
                  <a:lnTo>
                    <a:pt x="4" y="1083"/>
                  </a:lnTo>
                  <a:lnTo>
                    <a:pt x="4" y="2088"/>
                  </a:lnTo>
                  <a:cubicBezTo>
                    <a:pt x="7" y="2745"/>
                    <a:pt x="7" y="3380"/>
                    <a:pt x="7" y="3978"/>
                  </a:cubicBezTo>
                  <a:cubicBezTo>
                    <a:pt x="11" y="5177"/>
                    <a:pt x="15" y="6241"/>
                    <a:pt x="19" y="7115"/>
                  </a:cubicBezTo>
                  <a:lnTo>
                    <a:pt x="19" y="7149"/>
                  </a:lnTo>
                  <a:lnTo>
                    <a:pt x="48" y="7145"/>
                  </a:lnTo>
                  <a:cubicBezTo>
                    <a:pt x="855" y="7141"/>
                    <a:pt x="1502" y="7134"/>
                    <a:pt x="1957" y="7130"/>
                  </a:cubicBezTo>
                  <a:cubicBezTo>
                    <a:pt x="2170" y="7127"/>
                    <a:pt x="2342" y="7122"/>
                    <a:pt x="2462" y="7122"/>
                  </a:cubicBezTo>
                  <a:cubicBezTo>
                    <a:pt x="2514" y="7119"/>
                    <a:pt x="2558" y="7119"/>
                    <a:pt x="2593" y="7119"/>
                  </a:cubicBezTo>
                  <a:cubicBezTo>
                    <a:pt x="2622" y="7119"/>
                    <a:pt x="2633" y="7115"/>
                    <a:pt x="2633" y="7115"/>
                  </a:cubicBezTo>
                  <a:cubicBezTo>
                    <a:pt x="2633" y="7115"/>
                    <a:pt x="2615" y="7115"/>
                    <a:pt x="2584" y="7112"/>
                  </a:cubicBezTo>
                  <a:cubicBezTo>
                    <a:pt x="2551" y="7112"/>
                    <a:pt x="2506" y="7112"/>
                    <a:pt x="2450" y="7108"/>
                  </a:cubicBezTo>
                  <a:cubicBezTo>
                    <a:pt x="2327" y="7108"/>
                    <a:pt x="2155" y="7104"/>
                    <a:pt x="1938" y="7100"/>
                  </a:cubicBezTo>
                  <a:cubicBezTo>
                    <a:pt x="1493" y="7096"/>
                    <a:pt x="866" y="7093"/>
                    <a:pt x="83" y="7086"/>
                  </a:cubicBezTo>
                  <a:lnTo>
                    <a:pt x="83" y="7086"/>
                  </a:lnTo>
                  <a:cubicBezTo>
                    <a:pt x="86" y="6217"/>
                    <a:pt x="90" y="5164"/>
                    <a:pt x="93" y="3978"/>
                  </a:cubicBezTo>
                  <a:cubicBezTo>
                    <a:pt x="93" y="3380"/>
                    <a:pt x="93" y="2745"/>
                    <a:pt x="97" y="2088"/>
                  </a:cubicBezTo>
                  <a:lnTo>
                    <a:pt x="97" y="1083"/>
                  </a:lnTo>
                  <a:lnTo>
                    <a:pt x="97" y="568"/>
                  </a:lnTo>
                  <a:lnTo>
                    <a:pt x="97" y="306"/>
                  </a:lnTo>
                  <a:lnTo>
                    <a:pt x="97" y="175"/>
                  </a:lnTo>
                  <a:lnTo>
                    <a:pt x="97" y="112"/>
                  </a:lnTo>
                  <a:lnTo>
                    <a:pt x="97" y="93"/>
                  </a:lnTo>
                  <a:lnTo>
                    <a:pt x="97" y="93"/>
                  </a:lnTo>
                  <a:cubicBezTo>
                    <a:pt x="964" y="90"/>
                    <a:pt x="1804" y="90"/>
                    <a:pt x="2588" y="90"/>
                  </a:cubicBezTo>
                  <a:lnTo>
                    <a:pt x="2588" y="90"/>
                  </a:lnTo>
                  <a:cubicBezTo>
                    <a:pt x="2596" y="2102"/>
                    <a:pt x="2603" y="3845"/>
                    <a:pt x="2610" y="5098"/>
                  </a:cubicBezTo>
                  <a:cubicBezTo>
                    <a:pt x="2615" y="5722"/>
                    <a:pt x="2619" y="6222"/>
                    <a:pt x="2622" y="6574"/>
                  </a:cubicBezTo>
                  <a:cubicBezTo>
                    <a:pt x="2626" y="6746"/>
                    <a:pt x="2626" y="6876"/>
                    <a:pt x="2629" y="6973"/>
                  </a:cubicBezTo>
                  <a:lnTo>
                    <a:pt x="2629" y="7077"/>
                  </a:lnTo>
                  <a:cubicBezTo>
                    <a:pt x="2633" y="7100"/>
                    <a:pt x="2633" y="7115"/>
                    <a:pt x="2633" y="7115"/>
                  </a:cubicBezTo>
                  <a:cubicBezTo>
                    <a:pt x="2633" y="7115"/>
                    <a:pt x="2633" y="7115"/>
                    <a:pt x="2633" y="7115"/>
                  </a:cubicBezTo>
                  <a:cubicBezTo>
                    <a:pt x="2637" y="7115"/>
                    <a:pt x="2637" y="7071"/>
                    <a:pt x="2641" y="6984"/>
                  </a:cubicBezTo>
                  <a:cubicBezTo>
                    <a:pt x="2641" y="6891"/>
                    <a:pt x="2641" y="6760"/>
                    <a:pt x="2645" y="6596"/>
                  </a:cubicBezTo>
                  <a:cubicBezTo>
                    <a:pt x="2648" y="6245"/>
                    <a:pt x="2652" y="5748"/>
                    <a:pt x="2655" y="5128"/>
                  </a:cubicBezTo>
                  <a:cubicBezTo>
                    <a:pt x="2663" y="3862"/>
                    <a:pt x="2671" y="2092"/>
                    <a:pt x="2678" y="45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3"/>
            <p:cNvSpPr/>
            <p:nvPr/>
          </p:nvSpPr>
          <p:spPr>
            <a:xfrm>
              <a:off x="5908305" y="2053176"/>
              <a:ext cx="501929" cy="466309"/>
            </a:xfrm>
            <a:custGeom>
              <a:rect b="b" l="l" r="r" t="t"/>
              <a:pathLst>
                <a:path extrusionOk="0" h="19519" w="21010">
                  <a:moveTo>
                    <a:pt x="10568" y="1"/>
                  </a:moveTo>
                  <a:cubicBezTo>
                    <a:pt x="8786" y="1"/>
                    <a:pt x="6948" y="476"/>
                    <a:pt x="5337" y="1430"/>
                  </a:cubicBezTo>
                  <a:cubicBezTo>
                    <a:pt x="3507" y="2498"/>
                    <a:pt x="2062" y="4104"/>
                    <a:pt x="1188" y="5905"/>
                  </a:cubicBezTo>
                  <a:cubicBezTo>
                    <a:pt x="302" y="7709"/>
                    <a:pt x="0" y="9696"/>
                    <a:pt x="205" y="11530"/>
                  </a:cubicBezTo>
                  <a:cubicBezTo>
                    <a:pt x="395" y="13375"/>
                    <a:pt x="1083" y="15056"/>
                    <a:pt x="2031" y="16412"/>
                  </a:cubicBezTo>
                  <a:cubicBezTo>
                    <a:pt x="2973" y="17779"/>
                    <a:pt x="4194" y="18791"/>
                    <a:pt x="5423" y="19500"/>
                  </a:cubicBezTo>
                  <a:lnTo>
                    <a:pt x="5453" y="19519"/>
                  </a:lnTo>
                  <a:lnTo>
                    <a:pt x="5468" y="19489"/>
                  </a:lnTo>
                  <a:cubicBezTo>
                    <a:pt x="7048" y="16703"/>
                    <a:pt x="8325" y="14443"/>
                    <a:pt x="9211" y="12878"/>
                  </a:cubicBezTo>
                  <a:cubicBezTo>
                    <a:pt x="9651" y="12097"/>
                    <a:pt x="9991" y="11489"/>
                    <a:pt x="10227" y="11074"/>
                  </a:cubicBezTo>
                  <a:cubicBezTo>
                    <a:pt x="10339" y="10868"/>
                    <a:pt x="10428" y="10712"/>
                    <a:pt x="10488" y="10603"/>
                  </a:cubicBezTo>
                  <a:cubicBezTo>
                    <a:pt x="10547" y="10496"/>
                    <a:pt x="10578" y="10439"/>
                    <a:pt x="10578" y="10439"/>
                  </a:cubicBezTo>
                  <a:lnTo>
                    <a:pt x="10578" y="10439"/>
                  </a:lnTo>
                  <a:cubicBezTo>
                    <a:pt x="10578" y="10439"/>
                    <a:pt x="10544" y="10488"/>
                    <a:pt x="10484" y="10592"/>
                  </a:cubicBezTo>
                  <a:cubicBezTo>
                    <a:pt x="10421" y="10701"/>
                    <a:pt x="10331" y="10854"/>
                    <a:pt x="10215" y="11056"/>
                  </a:cubicBezTo>
                  <a:cubicBezTo>
                    <a:pt x="9980" y="11470"/>
                    <a:pt x="9632" y="12071"/>
                    <a:pt x="9184" y="12849"/>
                  </a:cubicBezTo>
                  <a:cubicBezTo>
                    <a:pt x="8295" y="14407"/>
                    <a:pt x="7012" y="16653"/>
                    <a:pt x="5425" y="19426"/>
                  </a:cubicBezTo>
                  <a:lnTo>
                    <a:pt x="5425" y="19426"/>
                  </a:lnTo>
                  <a:cubicBezTo>
                    <a:pt x="4218" y="18717"/>
                    <a:pt x="3017" y="17711"/>
                    <a:pt x="2095" y="16367"/>
                  </a:cubicBezTo>
                  <a:cubicBezTo>
                    <a:pt x="1154" y="15018"/>
                    <a:pt x="478" y="13349"/>
                    <a:pt x="287" y="11522"/>
                  </a:cubicBezTo>
                  <a:cubicBezTo>
                    <a:pt x="90" y="9703"/>
                    <a:pt x="392" y="7731"/>
                    <a:pt x="1269" y="5946"/>
                  </a:cubicBezTo>
                  <a:cubicBezTo>
                    <a:pt x="2136" y="4160"/>
                    <a:pt x="3567" y="2569"/>
                    <a:pt x="5382" y="1509"/>
                  </a:cubicBezTo>
                  <a:cubicBezTo>
                    <a:pt x="6986" y="563"/>
                    <a:pt x="8809" y="91"/>
                    <a:pt x="10580" y="91"/>
                  </a:cubicBezTo>
                  <a:cubicBezTo>
                    <a:pt x="10809" y="91"/>
                    <a:pt x="11038" y="99"/>
                    <a:pt x="11265" y="115"/>
                  </a:cubicBezTo>
                  <a:cubicBezTo>
                    <a:pt x="11758" y="142"/>
                    <a:pt x="12247" y="223"/>
                    <a:pt x="12725" y="317"/>
                  </a:cubicBezTo>
                  <a:cubicBezTo>
                    <a:pt x="13200" y="418"/>
                    <a:pt x="13663" y="559"/>
                    <a:pt x="14114" y="720"/>
                  </a:cubicBezTo>
                  <a:cubicBezTo>
                    <a:pt x="15011" y="1056"/>
                    <a:pt x="15848" y="1501"/>
                    <a:pt x="16591" y="2039"/>
                  </a:cubicBezTo>
                  <a:cubicBezTo>
                    <a:pt x="17338" y="2569"/>
                    <a:pt x="17984" y="3197"/>
                    <a:pt x="18548" y="3862"/>
                  </a:cubicBezTo>
                  <a:cubicBezTo>
                    <a:pt x="19101" y="4538"/>
                    <a:pt x="19560" y="5255"/>
                    <a:pt x="19919" y="5995"/>
                  </a:cubicBezTo>
                  <a:cubicBezTo>
                    <a:pt x="20623" y="7469"/>
                    <a:pt x="20934" y="9000"/>
                    <a:pt x="20935" y="10406"/>
                  </a:cubicBezTo>
                  <a:lnTo>
                    <a:pt x="20935" y="10406"/>
                  </a:lnTo>
                  <a:cubicBezTo>
                    <a:pt x="17742" y="10409"/>
                    <a:pt x="15154" y="10417"/>
                    <a:pt x="13360" y="10420"/>
                  </a:cubicBezTo>
                  <a:cubicBezTo>
                    <a:pt x="12464" y="10424"/>
                    <a:pt x="11769" y="10428"/>
                    <a:pt x="11295" y="10428"/>
                  </a:cubicBezTo>
                  <a:cubicBezTo>
                    <a:pt x="11059" y="10432"/>
                    <a:pt x="10880" y="10432"/>
                    <a:pt x="10757" y="10435"/>
                  </a:cubicBezTo>
                  <a:cubicBezTo>
                    <a:pt x="10637" y="10435"/>
                    <a:pt x="10578" y="10439"/>
                    <a:pt x="10578" y="10439"/>
                  </a:cubicBezTo>
                  <a:cubicBezTo>
                    <a:pt x="10578" y="10439"/>
                    <a:pt x="10641" y="10439"/>
                    <a:pt x="10764" y="10443"/>
                  </a:cubicBezTo>
                  <a:cubicBezTo>
                    <a:pt x="10887" y="10443"/>
                    <a:pt x="11066" y="10446"/>
                    <a:pt x="11302" y="10446"/>
                  </a:cubicBezTo>
                  <a:cubicBezTo>
                    <a:pt x="11780" y="10451"/>
                    <a:pt x="12478" y="10451"/>
                    <a:pt x="13375" y="10454"/>
                  </a:cubicBezTo>
                  <a:cubicBezTo>
                    <a:pt x="15172" y="10458"/>
                    <a:pt x="17767" y="10465"/>
                    <a:pt x="20968" y="10473"/>
                  </a:cubicBezTo>
                  <a:lnTo>
                    <a:pt x="21006" y="10473"/>
                  </a:lnTo>
                  <a:lnTo>
                    <a:pt x="21006" y="10439"/>
                  </a:lnTo>
                  <a:cubicBezTo>
                    <a:pt x="21010" y="9016"/>
                    <a:pt x="20700" y="7458"/>
                    <a:pt x="19986" y="5960"/>
                  </a:cubicBezTo>
                  <a:cubicBezTo>
                    <a:pt x="19627" y="5217"/>
                    <a:pt x="19168" y="4489"/>
                    <a:pt x="18612" y="3809"/>
                  </a:cubicBezTo>
                  <a:cubicBezTo>
                    <a:pt x="18048" y="3140"/>
                    <a:pt x="17394" y="2506"/>
                    <a:pt x="16640" y="1968"/>
                  </a:cubicBezTo>
                  <a:cubicBezTo>
                    <a:pt x="15893" y="1426"/>
                    <a:pt x="15048" y="978"/>
                    <a:pt x="14145" y="638"/>
                  </a:cubicBezTo>
                  <a:cubicBezTo>
                    <a:pt x="13693" y="473"/>
                    <a:pt x="13226" y="332"/>
                    <a:pt x="12744" y="231"/>
                  </a:cubicBezTo>
                  <a:cubicBezTo>
                    <a:pt x="12262" y="134"/>
                    <a:pt x="11769" y="52"/>
                    <a:pt x="11268" y="25"/>
                  </a:cubicBezTo>
                  <a:cubicBezTo>
                    <a:pt x="11036" y="9"/>
                    <a:pt x="10803" y="1"/>
                    <a:pt x="10568" y="1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3"/>
            <p:cNvSpPr/>
            <p:nvPr/>
          </p:nvSpPr>
          <p:spPr>
            <a:xfrm>
              <a:off x="6804788" y="2346830"/>
              <a:ext cx="247644" cy="231207"/>
            </a:xfrm>
            <a:custGeom>
              <a:rect b="b" l="l" r="r" t="t"/>
              <a:pathLst>
                <a:path extrusionOk="0" h="9678" w="10366">
                  <a:moveTo>
                    <a:pt x="5186" y="0"/>
                  </a:moveTo>
                  <a:cubicBezTo>
                    <a:pt x="4941" y="0"/>
                    <a:pt x="4696" y="20"/>
                    <a:pt x="4453" y="57"/>
                  </a:cubicBezTo>
                  <a:cubicBezTo>
                    <a:pt x="1827" y="456"/>
                    <a:pt x="1" y="2944"/>
                    <a:pt x="401" y="5570"/>
                  </a:cubicBezTo>
                  <a:cubicBezTo>
                    <a:pt x="763" y="7949"/>
                    <a:pt x="2849" y="9677"/>
                    <a:pt x="5192" y="9677"/>
                  </a:cubicBezTo>
                  <a:cubicBezTo>
                    <a:pt x="5430" y="9677"/>
                    <a:pt x="5671" y="9659"/>
                    <a:pt x="5914" y="9622"/>
                  </a:cubicBezTo>
                  <a:cubicBezTo>
                    <a:pt x="8539" y="9219"/>
                    <a:pt x="10365" y="6731"/>
                    <a:pt x="9966" y="4109"/>
                  </a:cubicBezTo>
                  <a:lnTo>
                    <a:pt x="9966" y="4109"/>
                  </a:lnTo>
                  <a:lnTo>
                    <a:pt x="5181" y="4838"/>
                  </a:lnTo>
                  <a:lnTo>
                    <a:pt x="5716" y="31"/>
                  </a:lnTo>
                  <a:cubicBezTo>
                    <a:pt x="5539" y="10"/>
                    <a:pt x="5362" y="0"/>
                    <a:pt x="51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3"/>
            <p:cNvSpPr/>
            <p:nvPr/>
          </p:nvSpPr>
          <p:spPr>
            <a:xfrm>
              <a:off x="6951772" y="2347905"/>
              <a:ext cx="87031" cy="88536"/>
            </a:xfrm>
            <a:custGeom>
              <a:rect b="b" l="l" r="r" t="t"/>
              <a:pathLst>
                <a:path extrusionOk="0" h="3706" w="3643">
                  <a:moveTo>
                    <a:pt x="583" y="1"/>
                  </a:moveTo>
                  <a:lnTo>
                    <a:pt x="0" y="3706"/>
                  </a:lnTo>
                  <a:lnTo>
                    <a:pt x="3642" y="3023"/>
                  </a:lnTo>
                  <a:cubicBezTo>
                    <a:pt x="3642" y="3023"/>
                    <a:pt x="3104" y="946"/>
                    <a:pt x="5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3"/>
            <p:cNvSpPr/>
            <p:nvPr/>
          </p:nvSpPr>
          <p:spPr>
            <a:xfrm>
              <a:off x="6311486" y="1314346"/>
              <a:ext cx="695486" cy="747781"/>
            </a:xfrm>
            <a:custGeom>
              <a:rect b="b" l="l" r="r" t="t"/>
              <a:pathLst>
                <a:path extrusionOk="0" h="31301" w="29112">
                  <a:moveTo>
                    <a:pt x="15419" y="0"/>
                  </a:moveTo>
                  <a:cubicBezTo>
                    <a:pt x="6921" y="124"/>
                    <a:pt x="0" y="7149"/>
                    <a:pt x="0" y="15647"/>
                  </a:cubicBezTo>
                  <a:cubicBezTo>
                    <a:pt x="0" y="24234"/>
                    <a:pt x="7067" y="31301"/>
                    <a:pt x="15650" y="31301"/>
                  </a:cubicBezTo>
                  <a:cubicBezTo>
                    <a:pt x="21170" y="31301"/>
                    <a:pt x="26299" y="28380"/>
                    <a:pt x="29112" y="23629"/>
                  </a:cubicBezTo>
                  <a:lnTo>
                    <a:pt x="15650" y="15647"/>
                  </a:lnTo>
                  <a:lnTo>
                    <a:pt x="15419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3"/>
            <p:cNvSpPr/>
            <p:nvPr/>
          </p:nvSpPr>
          <p:spPr>
            <a:xfrm>
              <a:off x="6337265" y="1374936"/>
              <a:ext cx="187871" cy="177598"/>
            </a:xfrm>
            <a:custGeom>
              <a:rect b="b" l="l" r="r" t="t"/>
              <a:pathLst>
                <a:path extrusionOk="0" h="7434" w="7864">
                  <a:moveTo>
                    <a:pt x="6070" y="1"/>
                  </a:moveTo>
                  <a:cubicBezTo>
                    <a:pt x="6070" y="1"/>
                    <a:pt x="1969" y="2720"/>
                    <a:pt x="1" y="7433"/>
                  </a:cubicBezTo>
                  <a:lnTo>
                    <a:pt x="7863" y="6747"/>
                  </a:lnTo>
                  <a:lnTo>
                    <a:pt x="6070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3"/>
            <p:cNvSpPr/>
            <p:nvPr/>
          </p:nvSpPr>
          <p:spPr>
            <a:xfrm>
              <a:off x="7864692" y="2252696"/>
              <a:ext cx="55711" cy="114887"/>
            </a:xfrm>
            <a:custGeom>
              <a:rect b="b" l="l" r="r" t="t"/>
              <a:pathLst>
                <a:path extrusionOk="0" h="4809" w="2332">
                  <a:moveTo>
                    <a:pt x="131" y="0"/>
                  </a:moveTo>
                  <a:lnTo>
                    <a:pt x="0" y="2805"/>
                  </a:lnTo>
                  <a:lnTo>
                    <a:pt x="1495" y="2884"/>
                  </a:lnTo>
                  <a:cubicBezTo>
                    <a:pt x="1495" y="2884"/>
                    <a:pt x="1835" y="4808"/>
                    <a:pt x="2052" y="4808"/>
                  </a:cubicBezTo>
                  <a:cubicBezTo>
                    <a:pt x="2077" y="4808"/>
                    <a:pt x="2101" y="4782"/>
                    <a:pt x="2122" y="4722"/>
                  </a:cubicBezTo>
                  <a:cubicBezTo>
                    <a:pt x="2301" y="4210"/>
                    <a:pt x="2331" y="1046"/>
                    <a:pt x="2324" y="269"/>
                  </a:cubicBezTo>
                  <a:lnTo>
                    <a:pt x="2320" y="9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3"/>
            <p:cNvSpPr/>
            <p:nvPr/>
          </p:nvSpPr>
          <p:spPr>
            <a:xfrm>
              <a:off x="7899694" y="2254130"/>
              <a:ext cx="19470" cy="24893"/>
            </a:xfrm>
            <a:custGeom>
              <a:rect b="b" l="l" r="r" t="t"/>
              <a:pathLst>
                <a:path extrusionOk="0" h="1042" w="815">
                  <a:moveTo>
                    <a:pt x="33" y="0"/>
                  </a:moveTo>
                  <a:lnTo>
                    <a:pt x="33" y="0"/>
                  </a:lnTo>
                  <a:cubicBezTo>
                    <a:pt x="0" y="235"/>
                    <a:pt x="67" y="471"/>
                    <a:pt x="205" y="665"/>
                  </a:cubicBezTo>
                  <a:cubicBezTo>
                    <a:pt x="336" y="852"/>
                    <a:pt x="534" y="986"/>
                    <a:pt x="754" y="1042"/>
                  </a:cubicBezTo>
                  <a:lnTo>
                    <a:pt x="792" y="37"/>
                  </a:lnTo>
                  <a:lnTo>
                    <a:pt x="814" y="3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3"/>
            <p:cNvSpPr/>
            <p:nvPr/>
          </p:nvSpPr>
          <p:spPr>
            <a:xfrm>
              <a:off x="7906360" y="2254918"/>
              <a:ext cx="14406" cy="112904"/>
            </a:xfrm>
            <a:custGeom>
              <a:rect b="b" l="l" r="r" t="t"/>
              <a:pathLst>
                <a:path extrusionOk="0" h="4726" w="603">
                  <a:moveTo>
                    <a:pt x="576" y="0"/>
                  </a:moveTo>
                  <a:lnTo>
                    <a:pt x="580" y="176"/>
                  </a:lnTo>
                  <a:cubicBezTo>
                    <a:pt x="583" y="590"/>
                    <a:pt x="576" y="1688"/>
                    <a:pt x="542" y="2697"/>
                  </a:cubicBezTo>
                  <a:cubicBezTo>
                    <a:pt x="583" y="1745"/>
                    <a:pt x="602" y="673"/>
                    <a:pt x="576" y="0"/>
                  </a:cubicBezTo>
                  <a:close/>
                  <a:moveTo>
                    <a:pt x="1" y="3967"/>
                  </a:moveTo>
                  <a:cubicBezTo>
                    <a:pt x="1" y="3974"/>
                    <a:pt x="20" y="4057"/>
                    <a:pt x="54" y="4165"/>
                  </a:cubicBezTo>
                  <a:cubicBezTo>
                    <a:pt x="35" y="4102"/>
                    <a:pt x="16" y="4034"/>
                    <a:pt x="1" y="3967"/>
                  </a:cubicBezTo>
                  <a:close/>
                  <a:moveTo>
                    <a:pt x="385" y="4602"/>
                  </a:moveTo>
                  <a:lnTo>
                    <a:pt x="385" y="4602"/>
                  </a:lnTo>
                  <a:cubicBezTo>
                    <a:pt x="382" y="4614"/>
                    <a:pt x="378" y="4621"/>
                    <a:pt x="378" y="4629"/>
                  </a:cubicBezTo>
                  <a:cubicBezTo>
                    <a:pt x="356" y="4688"/>
                    <a:pt x="333" y="4714"/>
                    <a:pt x="307" y="4714"/>
                  </a:cubicBezTo>
                  <a:cubicBezTo>
                    <a:pt x="300" y="4714"/>
                    <a:pt x="289" y="4710"/>
                    <a:pt x="281" y="4707"/>
                  </a:cubicBezTo>
                  <a:lnTo>
                    <a:pt x="281" y="4707"/>
                  </a:lnTo>
                  <a:cubicBezTo>
                    <a:pt x="296" y="4718"/>
                    <a:pt x="307" y="4726"/>
                    <a:pt x="318" y="4726"/>
                  </a:cubicBezTo>
                  <a:cubicBezTo>
                    <a:pt x="330" y="4726"/>
                    <a:pt x="337" y="4722"/>
                    <a:pt x="345" y="4714"/>
                  </a:cubicBezTo>
                  <a:cubicBezTo>
                    <a:pt x="356" y="4707"/>
                    <a:pt x="371" y="4665"/>
                    <a:pt x="385" y="46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3"/>
            <p:cNvSpPr/>
            <p:nvPr/>
          </p:nvSpPr>
          <p:spPr>
            <a:xfrm>
              <a:off x="7906360" y="2254918"/>
              <a:ext cx="13952" cy="112617"/>
            </a:xfrm>
            <a:custGeom>
              <a:rect b="b" l="l" r="r" t="t"/>
              <a:pathLst>
                <a:path extrusionOk="0" h="4714" w="584">
                  <a:moveTo>
                    <a:pt x="576" y="0"/>
                  </a:moveTo>
                  <a:lnTo>
                    <a:pt x="535" y="4"/>
                  </a:lnTo>
                  <a:lnTo>
                    <a:pt x="505" y="1016"/>
                  </a:lnTo>
                  <a:cubicBezTo>
                    <a:pt x="497" y="1013"/>
                    <a:pt x="487" y="1013"/>
                    <a:pt x="475" y="1009"/>
                  </a:cubicBezTo>
                  <a:lnTo>
                    <a:pt x="371" y="3736"/>
                  </a:lnTo>
                  <a:cubicBezTo>
                    <a:pt x="371" y="3736"/>
                    <a:pt x="16" y="3807"/>
                    <a:pt x="1" y="3967"/>
                  </a:cubicBezTo>
                  <a:cubicBezTo>
                    <a:pt x="16" y="4034"/>
                    <a:pt x="35" y="4102"/>
                    <a:pt x="54" y="4165"/>
                  </a:cubicBezTo>
                  <a:cubicBezTo>
                    <a:pt x="106" y="4360"/>
                    <a:pt x="199" y="4636"/>
                    <a:pt x="281" y="4707"/>
                  </a:cubicBezTo>
                  <a:cubicBezTo>
                    <a:pt x="289" y="4710"/>
                    <a:pt x="300" y="4714"/>
                    <a:pt x="307" y="4714"/>
                  </a:cubicBezTo>
                  <a:cubicBezTo>
                    <a:pt x="333" y="4714"/>
                    <a:pt x="356" y="4688"/>
                    <a:pt x="378" y="4629"/>
                  </a:cubicBezTo>
                  <a:cubicBezTo>
                    <a:pt x="378" y="4621"/>
                    <a:pt x="382" y="4614"/>
                    <a:pt x="385" y="4602"/>
                  </a:cubicBezTo>
                  <a:cubicBezTo>
                    <a:pt x="445" y="4322"/>
                    <a:pt x="505" y="3560"/>
                    <a:pt x="542" y="2697"/>
                  </a:cubicBezTo>
                  <a:cubicBezTo>
                    <a:pt x="576" y="1688"/>
                    <a:pt x="583" y="590"/>
                    <a:pt x="580" y="176"/>
                  </a:cubicBezTo>
                  <a:lnTo>
                    <a:pt x="576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3"/>
            <p:cNvSpPr/>
            <p:nvPr/>
          </p:nvSpPr>
          <p:spPr>
            <a:xfrm>
              <a:off x="7917685" y="2255014"/>
              <a:ext cx="1481" cy="24201"/>
            </a:xfrm>
            <a:custGeom>
              <a:rect b="b" l="l" r="r" t="t"/>
              <a:pathLst>
                <a:path extrusionOk="0" h="1013" w="62">
                  <a:moveTo>
                    <a:pt x="39" y="0"/>
                  </a:moveTo>
                  <a:lnTo>
                    <a:pt x="1" y="1005"/>
                  </a:lnTo>
                  <a:cubicBezTo>
                    <a:pt x="13" y="1009"/>
                    <a:pt x="23" y="1009"/>
                    <a:pt x="31" y="1012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F8CB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3"/>
            <p:cNvSpPr/>
            <p:nvPr/>
          </p:nvSpPr>
          <p:spPr>
            <a:xfrm>
              <a:off x="7913408" y="2253939"/>
              <a:ext cx="5375" cy="113597"/>
            </a:xfrm>
            <a:custGeom>
              <a:rect b="b" l="l" r="r" t="t"/>
              <a:pathLst>
                <a:path extrusionOk="0" h="4755" w="225">
                  <a:moveTo>
                    <a:pt x="218" y="0"/>
                  </a:moveTo>
                  <a:cubicBezTo>
                    <a:pt x="218" y="0"/>
                    <a:pt x="218" y="15"/>
                    <a:pt x="214" y="49"/>
                  </a:cubicBezTo>
                  <a:cubicBezTo>
                    <a:pt x="214" y="90"/>
                    <a:pt x="210" y="135"/>
                    <a:pt x="210" y="188"/>
                  </a:cubicBezTo>
                  <a:cubicBezTo>
                    <a:pt x="207" y="326"/>
                    <a:pt x="202" y="497"/>
                    <a:pt x="199" y="699"/>
                  </a:cubicBezTo>
                  <a:cubicBezTo>
                    <a:pt x="188" y="1129"/>
                    <a:pt x="169" y="1722"/>
                    <a:pt x="140" y="2379"/>
                  </a:cubicBezTo>
                  <a:cubicBezTo>
                    <a:pt x="109" y="3037"/>
                    <a:pt x="72" y="3631"/>
                    <a:pt x="46" y="4060"/>
                  </a:cubicBezTo>
                  <a:cubicBezTo>
                    <a:pt x="31" y="4262"/>
                    <a:pt x="20" y="4430"/>
                    <a:pt x="12" y="4568"/>
                  </a:cubicBezTo>
                  <a:cubicBezTo>
                    <a:pt x="9" y="4620"/>
                    <a:pt x="5" y="4665"/>
                    <a:pt x="1" y="4706"/>
                  </a:cubicBezTo>
                  <a:lnTo>
                    <a:pt x="1" y="4755"/>
                  </a:lnTo>
                  <a:cubicBezTo>
                    <a:pt x="5" y="4755"/>
                    <a:pt x="5" y="4741"/>
                    <a:pt x="9" y="4706"/>
                  </a:cubicBezTo>
                  <a:cubicBezTo>
                    <a:pt x="12" y="4665"/>
                    <a:pt x="20" y="4620"/>
                    <a:pt x="23" y="4568"/>
                  </a:cubicBezTo>
                  <a:cubicBezTo>
                    <a:pt x="35" y="4430"/>
                    <a:pt x="50" y="4262"/>
                    <a:pt x="68" y="4060"/>
                  </a:cubicBezTo>
                  <a:cubicBezTo>
                    <a:pt x="102" y="3631"/>
                    <a:pt x="143" y="3037"/>
                    <a:pt x="173" y="2379"/>
                  </a:cubicBezTo>
                  <a:cubicBezTo>
                    <a:pt x="202" y="1722"/>
                    <a:pt x="218" y="1129"/>
                    <a:pt x="221" y="699"/>
                  </a:cubicBezTo>
                  <a:cubicBezTo>
                    <a:pt x="221" y="497"/>
                    <a:pt x="221" y="326"/>
                    <a:pt x="225" y="188"/>
                  </a:cubicBezTo>
                  <a:cubicBezTo>
                    <a:pt x="221" y="135"/>
                    <a:pt x="221" y="90"/>
                    <a:pt x="221" y="49"/>
                  </a:cubicBezTo>
                  <a:cubicBezTo>
                    <a:pt x="221" y="15"/>
                    <a:pt x="221" y="0"/>
                    <a:pt x="2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3"/>
            <p:cNvSpPr/>
            <p:nvPr/>
          </p:nvSpPr>
          <p:spPr>
            <a:xfrm>
              <a:off x="7905285" y="2344059"/>
              <a:ext cx="11061" cy="6116"/>
            </a:xfrm>
            <a:custGeom>
              <a:rect b="b" l="l" r="r" t="t"/>
              <a:pathLst>
                <a:path extrusionOk="0" h="256" w="463">
                  <a:moveTo>
                    <a:pt x="418" y="0"/>
                  </a:moveTo>
                  <a:cubicBezTo>
                    <a:pt x="369" y="0"/>
                    <a:pt x="284" y="13"/>
                    <a:pt x="195" y="60"/>
                  </a:cubicBezTo>
                  <a:cubicBezTo>
                    <a:pt x="61" y="136"/>
                    <a:pt x="1" y="255"/>
                    <a:pt x="9" y="255"/>
                  </a:cubicBezTo>
                  <a:cubicBezTo>
                    <a:pt x="9" y="255"/>
                    <a:pt x="10" y="255"/>
                    <a:pt x="10" y="255"/>
                  </a:cubicBezTo>
                  <a:cubicBezTo>
                    <a:pt x="24" y="255"/>
                    <a:pt x="91" y="159"/>
                    <a:pt x="214" y="91"/>
                  </a:cubicBezTo>
                  <a:cubicBezTo>
                    <a:pt x="341" y="19"/>
                    <a:pt x="461" y="16"/>
                    <a:pt x="461" y="8"/>
                  </a:cubicBezTo>
                  <a:cubicBezTo>
                    <a:pt x="462" y="4"/>
                    <a:pt x="446" y="0"/>
                    <a:pt x="4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3"/>
            <p:cNvSpPr/>
            <p:nvPr/>
          </p:nvSpPr>
          <p:spPr>
            <a:xfrm>
              <a:off x="7901295" y="2323966"/>
              <a:ext cx="5996" cy="3392"/>
            </a:xfrm>
            <a:custGeom>
              <a:rect b="b" l="l" r="r" t="t"/>
              <a:pathLst>
                <a:path extrusionOk="0" h="142" w="251">
                  <a:moveTo>
                    <a:pt x="243" y="0"/>
                  </a:moveTo>
                  <a:cubicBezTo>
                    <a:pt x="228" y="0"/>
                    <a:pt x="175" y="22"/>
                    <a:pt x="120" y="58"/>
                  </a:cubicBezTo>
                  <a:cubicBezTo>
                    <a:pt x="52" y="95"/>
                    <a:pt x="0" y="132"/>
                    <a:pt x="7" y="140"/>
                  </a:cubicBezTo>
                  <a:cubicBezTo>
                    <a:pt x="8" y="141"/>
                    <a:pt x="9" y="141"/>
                    <a:pt x="12" y="141"/>
                  </a:cubicBezTo>
                  <a:cubicBezTo>
                    <a:pt x="27" y="141"/>
                    <a:pt x="77" y="120"/>
                    <a:pt x="135" y="84"/>
                  </a:cubicBezTo>
                  <a:cubicBezTo>
                    <a:pt x="202" y="46"/>
                    <a:pt x="250" y="9"/>
                    <a:pt x="247" y="1"/>
                  </a:cubicBezTo>
                  <a:cubicBezTo>
                    <a:pt x="246" y="1"/>
                    <a:pt x="245" y="0"/>
                    <a:pt x="2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3"/>
            <p:cNvSpPr/>
            <p:nvPr/>
          </p:nvSpPr>
          <p:spPr>
            <a:xfrm>
              <a:off x="7900483" y="2318423"/>
              <a:ext cx="4205" cy="4085"/>
            </a:xfrm>
            <a:custGeom>
              <a:rect b="b" l="l" r="r" t="t"/>
              <a:pathLst>
                <a:path extrusionOk="0" h="171" w="176">
                  <a:moveTo>
                    <a:pt x="169" y="1"/>
                  </a:moveTo>
                  <a:cubicBezTo>
                    <a:pt x="157" y="1"/>
                    <a:pt x="119" y="33"/>
                    <a:pt x="76" y="73"/>
                  </a:cubicBezTo>
                  <a:cubicBezTo>
                    <a:pt x="31" y="118"/>
                    <a:pt x="0" y="163"/>
                    <a:pt x="4" y="170"/>
                  </a:cubicBezTo>
                  <a:cubicBezTo>
                    <a:pt x="4" y="170"/>
                    <a:pt x="5" y="170"/>
                    <a:pt x="5" y="170"/>
                  </a:cubicBezTo>
                  <a:cubicBezTo>
                    <a:pt x="17" y="170"/>
                    <a:pt x="59" y="141"/>
                    <a:pt x="102" y="95"/>
                  </a:cubicBezTo>
                  <a:cubicBezTo>
                    <a:pt x="146" y="51"/>
                    <a:pt x="176" y="9"/>
                    <a:pt x="172" y="2"/>
                  </a:cubicBezTo>
                  <a:cubicBezTo>
                    <a:pt x="172" y="1"/>
                    <a:pt x="171" y="1"/>
                    <a:pt x="1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3"/>
            <p:cNvSpPr/>
            <p:nvPr/>
          </p:nvSpPr>
          <p:spPr>
            <a:xfrm>
              <a:off x="7897807" y="2314719"/>
              <a:ext cx="1003" cy="7071"/>
            </a:xfrm>
            <a:custGeom>
              <a:rect b="b" l="l" r="r" t="t"/>
              <a:pathLst>
                <a:path extrusionOk="0" h="296" w="42">
                  <a:moveTo>
                    <a:pt x="26" y="0"/>
                  </a:moveTo>
                  <a:cubicBezTo>
                    <a:pt x="15" y="0"/>
                    <a:pt x="4" y="68"/>
                    <a:pt x="4" y="146"/>
                  </a:cubicBezTo>
                  <a:cubicBezTo>
                    <a:pt x="0" y="228"/>
                    <a:pt x="4" y="295"/>
                    <a:pt x="15" y="295"/>
                  </a:cubicBezTo>
                  <a:cubicBezTo>
                    <a:pt x="23" y="295"/>
                    <a:pt x="34" y="228"/>
                    <a:pt x="38" y="149"/>
                  </a:cubicBezTo>
                  <a:cubicBezTo>
                    <a:pt x="41" y="68"/>
                    <a:pt x="34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3"/>
            <p:cNvSpPr/>
            <p:nvPr/>
          </p:nvSpPr>
          <p:spPr>
            <a:xfrm>
              <a:off x="7893793" y="2313358"/>
              <a:ext cx="1266" cy="7979"/>
            </a:xfrm>
            <a:custGeom>
              <a:rect b="b" l="l" r="r" t="t"/>
              <a:pathLst>
                <a:path extrusionOk="0" h="334" w="53">
                  <a:moveTo>
                    <a:pt x="9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1" y="1"/>
                    <a:pt x="11" y="76"/>
                    <a:pt x="15" y="166"/>
                  </a:cubicBezTo>
                  <a:cubicBezTo>
                    <a:pt x="19" y="255"/>
                    <a:pt x="8" y="330"/>
                    <a:pt x="19" y="333"/>
                  </a:cubicBezTo>
                  <a:cubicBezTo>
                    <a:pt x="27" y="333"/>
                    <a:pt x="53" y="259"/>
                    <a:pt x="49" y="166"/>
                  </a:cubicBezTo>
                  <a:cubicBezTo>
                    <a:pt x="45" y="70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3"/>
            <p:cNvSpPr/>
            <p:nvPr/>
          </p:nvSpPr>
          <p:spPr>
            <a:xfrm>
              <a:off x="7893506" y="2326044"/>
              <a:ext cx="8911" cy="12447"/>
            </a:xfrm>
            <a:custGeom>
              <a:rect b="b" l="l" r="r" t="t"/>
              <a:pathLst>
                <a:path extrusionOk="0" h="521" w="373">
                  <a:moveTo>
                    <a:pt x="314" y="47"/>
                  </a:moveTo>
                  <a:cubicBezTo>
                    <a:pt x="310" y="78"/>
                    <a:pt x="303" y="121"/>
                    <a:pt x="292" y="173"/>
                  </a:cubicBezTo>
                  <a:cubicBezTo>
                    <a:pt x="278" y="228"/>
                    <a:pt x="259" y="292"/>
                    <a:pt x="233" y="356"/>
                  </a:cubicBezTo>
                  <a:cubicBezTo>
                    <a:pt x="221" y="389"/>
                    <a:pt x="206" y="426"/>
                    <a:pt x="184" y="456"/>
                  </a:cubicBezTo>
                  <a:cubicBezTo>
                    <a:pt x="173" y="474"/>
                    <a:pt x="157" y="485"/>
                    <a:pt x="142" y="485"/>
                  </a:cubicBezTo>
                  <a:cubicBezTo>
                    <a:pt x="131" y="485"/>
                    <a:pt x="121" y="480"/>
                    <a:pt x="113" y="468"/>
                  </a:cubicBezTo>
                  <a:cubicBezTo>
                    <a:pt x="76" y="404"/>
                    <a:pt x="83" y="314"/>
                    <a:pt x="106" y="251"/>
                  </a:cubicBezTo>
                  <a:cubicBezTo>
                    <a:pt x="128" y="187"/>
                    <a:pt x="173" y="135"/>
                    <a:pt x="214" y="101"/>
                  </a:cubicBezTo>
                  <a:cubicBezTo>
                    <a:pt x="251" y="74"/>
                    <a:pt x="287" y="58"/>
                    <a:pt x="314" y="47"/>
                  </a:cubicBezTo>
                  <a:close/>
                  <a:moveTo>
                    <a:pt x="322" y="0"/>
                  </a:moveTo>
                  <a:cubicBezTo>
                    <a:pt x="321" y="0"/>
                    <a:pt x="319" y="12"/>
                    <a:pt x="316" y="32"/>
                  </a:cubicBezTo>
                  <a:lnTo>
                    <a:pt x="316" y="32"/>
                  </a:lnTo>
                  <a:cubicBezTo>
                    <a:pt x="286" y="40"/>
                    <a:pt x="244" y="51"/>
                    <a:pt x="199" y="83"/>
                  </a:cubicBezTo>
                  <a:cubicBezTo>
                    <a:pt x="109" y="142"/>
                    <a:pt x="1" y="311"/>
                    <a:pt x="83" y="486"/>
                  </a:cubicBezTo>
                  <a:cubicBezTo>
                    <a:pt x="97" y="506"/>
                    <a:pt x="122" y="520"/>
                    <a:pt x="146" y="520"/>
                  </a:cubicBezTo>
                  <a:cubicBezTo>
                    <a:pt x="149" y="520"/>
                    <a:pt x="152" y="520"/>
                    <a:pt x="154" y="520"/>
                  </a:cubicBezTo>
                  <a:cubicBezTo>
                    <a:pt x="184" y="512"/>
                    <a:pt x="199" y="494"/>
                    <a:pt x="214" y="475"/>
                  </a:cubicBezTo>
                  <a:cubicBezTo>
                    <a:pt x="237" y="437"/>
                    <a:pt x="247" y="404"/>
                    <a:pt x="263" y="370"/>
                  </a:cubicBezTo>
                  <a:cubicBezTo>
                    <a:pt x="289" y="299"/>
                    <a:pt x="304" y="232"/>
                    <a:pt x="315" y="180"/>
                  </a:cubicBezTo>
                  <a:cubicBezTo>
                    <a:pt x="325" y="121"/>
                    <a:pt x="327" y="74"/>
                    <a:pt x="327" y="43"/>
                  </a:cubicBezTo>
                  <a:lnTo>
                    <a:pt x="327" y="43"/>
                  </a:lnTo>
                  <a:cubicBezTo>
                    <a:pt x="356" y="33"/>
                    <a:pt x="373" y="30"/>
                    <a:pt x="371" y="27"/>
                  </a:cubicBezTo>
                  <a:cubicBezTo>
                    <a:pt x="371" y="27"/>
                    <a:pt x="366" y="26"/>
                    <a:pt x="358" y="26"/>
                  </a:cubicBezTo>
                  <a:cubicBezTo>
                    <a:pt x="350" y="26"/>
                    <a:pt x="340" y="26"/>
                    <a:pt x="327" y="29"/>
                  </a:cubicBezTo>
                  <a:lnTo>
                    <a:pt x="327" y="29"/>
                  </a:lnTo>
                  <a:cubicBezTo>
                    <a:pt x="326" y="11"/>
                    <a:pt x="324" y="0"/>
                    <a:pt x="323" y="0"/>
                  </a:cubicBezTo>
                  <a:lnTo>
                    <a:pt x="323" y="0"/>
                  </a:lnTo>
                  <a:cubicBezTo>
                    <a:pt x="323" y="0"/>
                    <a:pt x="323" y="0"/>
                    <a:pt x="323" y="1"/>
                  </a:cubicBezTo>
                  <a:cubicBezTo>
                    <a:pt x="323" y="0"/>
                    <a:pt x="323" y="0"/>
                    <a:pt x="3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3"/>
            <p:cNvSpPr/>
            <p:nvPr/>
          </p:nvSpPr>
          <p:spPr>
            <a:xfrm>
              <a:off x="7893076" y="2321194"/>
              <a:ext cx="8409" cy="6379"/>
            </a:xfrm>
            <a:custGeom>
              <a:rect b="b" l="l" r="r" t="t"/>
              <a:pathLst>
                <a:path extrusionOk="0" h="267" w="352">
                  <a:moveTo>
                    <a:pt x="80" y="0"/>
                  </a:moveTo>
                  <a:cubicBezTo>
                    <a:pt x="51" y="0"/>
                    <a:pt x="14" y="19"/>
                    <a:pt x="8" y="54"/>
                  </a:cubicBezTo>
                  <a:cubicBezTo>
                    <a:pt x="0" y="133"/>
                    <a:pt x="57" y="174"/>
                    <a:pt x="94" y="207"/>
                  </a:cubicBezTo>
                  <a:cubicBezTo>
                    <a:pt x="135" y="241"/>
                    <a:pt x="184" y="256"/>
                    <a:pt x="221" y="264"/>
                  </a:cubicBezTo>
                  <a:cubicBezTo>
                    <a:pt x="236" y="266"/>
                    <a:pt x="251" y="266"/>
                    <a:pt x="264" y="266"/>
                  </a:cubicBezTo>
                  <a:cubicBezTo>
                    <a:pt x="320" y="266"/>
                    <a:pt x="351" y="251"/>
                    <a:pt x="348" y="248"/>
                  </a:cubicBezTo>
                  <a:cubicBezTo>
                    <a:pt x="348" y="247"/>
                    <a:pt x="345" y="246"/>
                    <a:pt x="341" y="246"/>
                  </a:cubicBezTo>
                  <a:cubicBezTo>
                    <a:pt x="332" y="246"/>
                    <a:pt x="317" y="248"/>
                    <a:pt x="297" y="248"/>
                  </a:cubicBezTo>
                  <a:cubicBezTo>
                    <a:pt x="278" y="248"/>
                    <a:pt x="255" y="246"/>
                    <a:pt x="229" y="241"/>
                  </a:cubicBezTo>
                  <a:cubicBezTo>
                    <a:pt x="191" y="233"/>
                    <a:pt x="150" y="214"/>
                    <a:pt x="112" y="185"/>
                  </a:cubicBezTo>
                  <a:cubicBezTo>
                    <a:pt x="79" y="155"/>
                    <a:pt x="34" y="107"/>
                    <a:pt x="41" y="62"/>
                  </a:cubicBezTo>
                  <a:cubicBezTo>
                    <a:pt x="46" y="42"/>
                    <a:pt x="62" y="35"/>
                    <a:pt x="82" y="35"/>
                  </a:cubicBezTo>
                  <a:cubicBezTo>
                    <a:pt x="106" y="35"/>
                    <a:pt x="136" y="47"/>
                    <a:pt x="157" y="62"/>
                  </a:cubicBezTo>
                  <a:cubicBezTo>
                    <a:pt x="198" y="88"/>
                    <a:pt x="232" y="117"/>
                    <a:pt x="262" y="143"/>
                  </a:cubicBezTo>
                  <a:cubicBezTo>
                    <a:pt x="312" y="194"/>
                    <a:pt x="338" y="233"/>
                    <a:pt x="347" y="233"/>
                  </a:cubicBezTo>
                  <a:cubicBezTo>
                    <a:pt x="347" y="233"/>
                    <a:pt x="348" y="233"/>
                    <a:pt x="348" y="233"/>
                  </a:cubicBezTo>
                  <a:cubicBezTo>
                    <a:pt x="351" y="233"/>
                    <a:pt x="329" y="185"/>
                    <a:pt x="277" y="129"/>
                  </a:cubicBezTo>
                  <a:cubicBezTo>
                    <a:pt x="251" y="99"/>
                    <a:pt x="217" y="65"/>
                    <a:pt x="172" y="35"/>
                  </a:cubicBezTo>
                  <a:cubicBezTo>
                    <a:pt x="153" y="24"/>
                    <a:pt x="124" y="5"/>
                    <a:pt x="94" y="2"/>
                  </a:cubicBezTo>
                  <a:cubicBezTo>
                    <a:pt x="90" y="1"/>
                    <a:pt x="85" y="0"/>
                    <a:pt x="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3"/>
            <p:cNvSpPr/>
            <p:nvPr/>
          </p:nvSpPr>
          <p:spPr>
            <a:xfrm>
              <a:off x="7899599" y="2254464"/>
              <a:ext cx="18491" cy="24654"/>
            </a:xfrm>
            <a:custGeom>
              <a:rect b="b" l="l" r="r" t="t"/>
              <a:pathLst>
                <a:path extrusionOk="0" h="1032" w="774">
                  <a:moveTo>
                    <a:pt x="26" y="1"/>
                  </a:moveTo>
                  <a:cubicBezTo>
                    <a:pt x="26" y="1"/>
                    <a:pt x="18" y="19"/>
                    <a:pt x="11" y="54"/>
                  </a:cubicBezTo>
                  <a:cubicBezTo>
                    <a:pt x="4" y="90"/>
                    <a:pt x="0" y="143"/>
                    <a:pt x="0" y="210"/>
                  </a:cubicBezTo>
                  <a:cubicBezTo>
                    <a:pt x="4" y="337"/>
                    <a:pt x="45" y="524"/>
                    <a:pt x="161" y="688"/>
                  </a:cubicBezTo>
                  <a:cubicBezTo>
                    <a:pt x="280" y="852"/>
                    <a:pt x="444" y="950"/>
                    <a:pt x="568" y="990"/>
                  </a:cubicBezTo>
                  <a:cubicBezTo>
                    <a:pt x="628" y="1013"/>
                    <a:pt x="680" y="1024"/>
                    <a:pt x="718" y="1028"/>
                  </a:cubicBezTo>
                  <a:cubicBezTo>
                    <a:pt x="754" y="1032"/>
                    <a:pt x="773" y="1032"/>
                    <a:pt x="773" y="1032"/>
                  </a:cubicBezTo>
                  <a:cubicBezTo>
                    <a:pt x="773" y="1024"/>
                    <a:pt x="695" y="1017"/>
                    <a:pt x="575" y="968"/>
                  </a:cubicBezTo>
                  <a:cubicBezTo>
                    <a:pt x="459" y="919"/>
                    <a:pt x="303" y="826"/>
                    <a:pt x="191" y="669"/>
                  </a:cubicBezTo>
                  <a:cubicBezTo>
                    <a:pt x="75" y="509"/>
                    <a:pt x="34" y="333"/>
                    <a:pt x="26" y="206"/>
                  </a:cubicBezTo>
                  <a:cubicBezTo>
                    <a:pt x="15" y="80"/>
                    <a:pt x="34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3"/>
            <p:cNvSpPr/>
            <p:nvPr/>
          </p:nvSpPr>
          <p:spPr>
            <a:xfrm>
              <a:off x="7872003" y="2259959"/>
              <a:ext cx="27617" cy="1242"/>
            </a:xfrm>
            <a:custGeom>
              <a:rect b="b" l="l" r="r" t="t"/>
              <a:pathLst>
                <a:path extrusionOk="0" h="52" w="1156">
                  <a:moveTo>
                    <a:pt x="145" y="1"/>
                  </a:moveTo>
                  <a:cubicBezTo>
                    <a:pt x="57" y="1"/>
                    <a:pt x="3" y="3"/>
                    <a:pt x="1" y="6"/>
                  </a:cubicBezTo>
                  <a:cubicBezTo>
                    <a:pt x="1" y="17"/>
                    <a:pt x="259" y="32"/>
                    <a:pt x="580" y="43"/>
                  </a:cubicBezTo>
                  <a:cubicBezTo>
                    <a:pt x="739" y="49"/>
                    <a:pt x="883" y="52"/>
                    <a:pt x="987" y="52"/>
                  </a:cubicBezTo>
                  <a:cubicBezTo>
                    <a:pt x="1091" y="52"/>
                    <a:pt x="1155" y="49"/>
                    <a:pt x="1155" y="43"/>
                  </a:cubicBezTo>
                  <a:cubicBezTo>
                    <a:pt x="1155" y="36"/>
                    <a:pt x="897" y="21"/>
                    <a:pt x="580" y="10"/>
                  </a:cubicBezTo>
                  <a:cubicBezTo>
                    <a:pt x="407" y="4"/>
                    <a:pt x="251" y="1"/>
                    <a:pt x="1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3"/>
            <p:cNvSpPr/>
            <p:nvPr/>
          </p:nvSpPr>
          <p:spPr>
            <a:xfrm>
              <a:off x="7910565" y="2287316"/>
              <a:ext cx="1720" cy="19566"/>
            </a:xfrm>
            <a:custGeom>
              <a:rect b="b" l="l" r="r" t="t"/>
              <a:pathLst>
                <a:path extrusionOk="0" h="819" w="72">
                  <a:moveTo>
                    <a:pt x="42" y="1"/>
                  </a:moveTo>
                  <a:cubicBezTo>
                    <a:pt x="30" y="1"/>
                    <a:pt x="38" y="184"/>
                    <a:pt x="26" y="411"/>
                  </a:cubicBezTo>
                  <a:cubicBezTo>
                    <a:pt x="19" y="635"/>
                    <a:pt x="0" y="818"/>
                    <a:pt x="12" y="818"/>
                  </a:cubicBezTo>
                  <a:cubicBezTo>
                    <a:pt x="12" y="818"/>
                    <a:pt x="12" y="818"/>
                    <a:pt x="12" y="818"/>
                  </a:cubicBezTo>
                  <a:cubicBezTo>
                    <a:pt x="20" y="818"/>
                    <a:pt x="53" y="637"/>
                    <a:pt x="64" y="411"/>
                  </a:cubicBezTo>
                  <a:cubicBezTo>
                    <a:pt x="71" y="184"/>
                    <a:pt x="49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3"/>
            <p:cNvSpPr/>
            <p:nvPr/>
          </p:nvSpPr>
          <p:spPr>
            <a:xfrm>
              <a:off x="7911903" y="2274175"/>
              <a:ext cx="3942" cy="2126"/>
            </a:xfrm>
            <a:custGeom>
              <a:rect b="b" l="l" r="r" t="t"/>
              <a:pathLst>
                <a:path extrusionOk="0" h="89" w="165">
                  <a:moveTo>
                    <a:pt x="12" y="0"/>
                  </a:moveTo>
                  <a:cubicBezTo>
                    <a:pt x="10" y="0"/>
                    <a:pt x="9" y="0"/>
                    <a:pt x="8" y="1"/>
                  </a:cubicBezTo>
                  <a:cubicBezTo>
                    <a:pt x="1" y="8"/>
                    <a:pt x="27" y="46"/>
                    <a:pt x="72" y="68"/>
                  </a:cubicBezTo>
                  <a:cubicBezTo>
                    <a:pt x="99" y="83"/>
                    <a:pt x="125" y="88"/>
                    <a:pt x="142" y="88"/>
                  </a:cubicBezTo>
                  <a:cubicBezTo>
                    <a:pt x="156" y="88"/>
                    <a:pt x="165" y="85"/>
                    <a:pt x="165" y="80"/>
                  </a:cubicBezTo>
                  <a:cubicBezTo>
                    <a:pt x="165" y="72"/>
                    <a:pt x="131" y="61"/>
                    <a:pt x="91" y="39"/>
                  </a:cubicBezTo>
                  <a:cubicBezTo>
                    <a:pt x="54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3"/>
            <p:cNvSpPr/>
            <p:nvPr/>
          </p:nvSpPr>
          <p:spPr>
            <a:xfrm>
              <a:off x="7906026" y="2268919"/>
              <a:ext cx="2795" cy="2747"/>
            </a:xfrm>
            <a:custGeom>
              <a:rect b="b" l="l" r="r" t="t"/>
              <a:pathLst>
                <a:path extrusionOk="0" h="115" w="117">
                  <a:moveTo>
                    <a:pt x="10" y="0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0" y="9"/>
                    <a:pt x="18" y="38"/>
                    <a:pt x="45" y="68"/>
                  </a:cubicBezTo>
                  <a:cubicBezTo>
                    <a:pt x="71" y="94"/>
                    <a:pt x="94" y="114"/>
                    <a:pt x="104" y="114"/>
                  </a:cubicBezTo>
                  <a:cubicBezTo>
                    <a:pt x="106" y="114"/>
                    <a:pt x="107" y="114"/>
                    <a:pt x="108" y="113"/>
                  </a:cubicBezTo>
                  <a:cubicBezTo>
                    <a:pt x="116" y="106"/>
                    <a:pt x="97" y="76"/>
                    <a:pt x="71" y="46"/>
                  </a:cubicBezTo>
                  <a:cubicBezTo>
                    <a:pt x="43" y="18"/>
                    <a:pt x="19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3"/>
            <p:cNvSpPr/>
            <p:nvPr/>
          </p:nvSpPr>
          <p:spPr>
            <a:xfrm>
              <a:off x="7903087" y="2261799"/>
              <a:ext cx="1887" cy="3870"/>
            </a:xfrm>
            <a:custGeom>
              <a:rect b="b" l="l" r="r" t="t"/>
              <a:pathLst>
                <a:path extrusionOk="0" h="162" w="79">
                  <a:moveTo>
                    <a:pt x="25" y="0"/>
                  </a:moveTo>
                  <a:cubicBezTo>
                    <a:pt x="17" y="0"/>
                    <a:pt x="0" y="40"/>
                    <a:pt x="15" y="90"/>
                  </a:cubicBezTo>
                  <a:cubicBezTo>
                    <a:pt x="28" y="136"/>
                    <a:pt x="59" y="162"/>
                    <a:pt x="71" y="162"/>
                  </a:cubicBezTo>
                  <a:cubicBezTo>
                    <a:pt x="72" y="162"/>
                    <a:pt x="73" y="161"/>
                    <a:pt x="74" y="161"/>
                  </a:cubicBezTo>
                  <a:cubicBezTo>
                    <a:pt x="79" y="154"/>
                    <a:pt x="60" y="123"/>
                    <a:pt x="45" y="83"/>
                  </a:cubicBezTo>
                  <a:cubicBezTo>
                    <a:pt x="34" y="38"/>
                    <a:pt x="37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3"/>
            <p:cNvSpPr/>
            <p:nvPr/>
          </p:nvSpPr>
          <p:spPr>
            <a:xfrm>
              <a:off x="7902370" y="2256686"/>
              <a:ext cx="1171" cy="2078"/>
            </a:xfrm>
            <a:custGeom>
              <a:rect b="b" l="l" r="r" t="t"/>
              <a:pathLst>
                <a:path extrusionOk="0" h="87" w="49">
                  <a:moveTo>
                    <a:pt x="13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4" y="1"/>
                    <a:pt x="0" y="23"/>
                    <a:pt x="7" y="46"/>
                  </a:cubicBezTo>
                  <a:cubicBezTo>
                    <a:pt x="19" y="73"/>
                    <a:pt x="30" y="87"/>
                    <a:pt x="41" y="87"/>
                  </a:cubicBezTo>
                  <a:cubicBezTo>
                    <a:pt x="49" y="83"/>
                    <a:pt x="49" y="61"/>
                    <a:pt x="41" y="39"/>
                  </a:cubicBezTo>
                  <a:cubicBezTo>
                    <a:pt x="34" y="15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3"/>
            <p:cNvSpPr/>
            <p:nvPr/>
          </p:nvSpPr>
          <p:spPr>
            <a:xfrm>
              <a:off x="7618412" y="2589929"/>
              <a:ext cx="96898" cy="109631"/>
            </a:xfrm>
            <a:custGeom>
              <a:rect b="b" l="l" r="r" t="t"/>
              <a:pathLst>
                <a:path extrusionOk="0" h="4589" w="4056">
                  <a:moveTo>
                    <a:pt x="2711" y="0"/>
                  </a:moveTo>
                  <a:lnTo>
                    <a:pt x="489" y="1711"/>
                  </a:lnTo>
                  <a:lnTo>
                    <a:pt x="1397" y="2902"/>
                  </a:lnTo>
                  <a:cubicBezTo>
                    <a:pt x="1397" y="2902"/>
                    <a:pt x="1" y="4589"/>
                    <a:pt x="327" y="4589"/>
                  </a:cubicBezTo>
                  <a:cubicBezTo>
                    <a:pt x="345" y="4589"/>
                    <a:pt x="369" y="4584"/>
                    <a:pt x="399" y="4572"/>
                  </a:cubicBezTo>
                  <a:cubicBezTo>
                    <a:pt x="907" y="4378"/>
                    <a:pt x="3339" y="2350"/>
                    <a:pt x="3926" y="1845"/>
                  </a:cubicBezTo>
                  <a:lnTo>
                    <a:pt x="4056" y="1730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3"/>
            <p:cNvSpPr/>
            <p:nvPr/>
          </p:nvSpPr>
          <p:spPr>
            <a:xfrm>
              <a:off x="7692477" y="2615708"/>
              <a:ext cx="22218" cy="29313"/>
            </a:xfrm>
            <a:custGeom>
              <a:rect b="b" l="l" r="r" t="t"/>
              <a:pathLst>
                <a:path extrusionOk="0" h="1227" w="930">
                  <a:moveTo>
                    <a:pt x="915" y="602"/>
                  </a:moveTo>
                  <a:lnTo>
                    <a:pt x="915" y="602"/>
                  </a:lnTo>
                  <a:lnTo>
                    <a:pt x="915" y="602"/>
                  </a:lnTo>
                  <a:lnTo>
                    <a:pt x="930" y="621"/>
                  </a:lnTo>
                  <a:lnTo>
                    <a:pt x="915" y="602"/>
                  </a:lnTo>
                  <a:close/>
                  <a:moveTo>
                    <a:pt x="452" y="1"/>
                  </a:moveTo>
                  <a:cubicBezTo>
                    <a:pt x="250" y="128"/>
                    <a:pt x="116" y="330"/>
                    <a:pt x="56" y="561"/>
                  </a:cubicBezTo>
                  <a:cubicBezTo>
                    <a:pt x="0" y="782"/>
                    <a:pt x="23" y="1020"/>
                    <a:pt x="123" y="1226"/>
                  </a:cubicBezTo>
                  <a:lnTo>
                    <a:pt x="915" y="602"/>
                  </a:lnTo>
                  <a:lnTo>
                    <a:pt x="915" y="602"/>
                  </a:lnTo>
                  <a:lnTo>
                    <a:pt x="456" y="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3"/>
            <p:cNvSpPr/>
            <p:nvPr/>
          </p:nvSpPr>
          <p:spPr>
            <a:xfrm>
              <a:off x="7625078" y="2631238"/>
              <a:ext cx="90233" cy="68636"/>
            </a:xfrm>
            <a:custGeom>
              <a:rect b="b" l="l" r="r" t="t"/>
              <a:pathLst>
                <a:path extrusionOk="0" h="2873" w="3777">
                  <a:moveTo>
                    <a:pt x="3777" y="1"/>
                  </a:moveTo>
                  <a:lnTo>
                    <a:pt x="3647" y="116"/>
                  </a:lnTo>
                  <a:cubicBezTo>
                    <a:pt x="3333" y="385"/>
                    <a:pt x="2492" y="1092"/>
                    <a:pt x="1701" y="1719"/>
                  </a:cubicBezTo>
                  <a:cubicBezTo>
                    <a:pt x="2454" y="1136"/>
                    <a:pt x="3284" y="456"/>
                    <a:pt x="3777" y="1"/>
                  </a:cubicBezTo>
                  <a:close/>
                  <a:moveTo>
                    <a:pt x="378" y="2130"/>
                  </a:moveTo>
                  <a:cubicBezTo>
                    <a:pt x="370" y="2140"/>
                    <a:pt x="325" y="2204"/>
                    <a:pt x="266" y="2290"/>
                  </a:cubicBezTo>
                  <a:cubicBezTo>
                    <a:pt x="303" y="2238"/>
                    <a:pt x="341" y="2182"/>
                    <a:pt x="378" y="2130"/>
                  </a:cubicBezTo>
                  <a:close/>
                  <a:moveTo>
                    <a:pt x="146" y="2832"/>
                  </a:moveTo>
                  <a:cubicBezTo>
                    <a:pt x="140" y="2834"/>
                    <a:pt x="135" y="2837"/>
                    <a:pt x="130" y="2840"/>
                  </a:cubicBezTo>
                  <a:lnTo>
                    <a:pt x="130" y="2840"/>
                  </a:lnTo>
                  <a:cubicBezTo>
                    <a:pt x="136" y="2837"/>
                    <a:pt x="141" y="2834"/>
                    <a:pt x="146" y="2832"/>
                  </a:cubicBezTo>
                  <a:close/>
                  <a:moveTo>
                    <a:pt x="1" y="2821"/>
                  </a:moveTo>
                  <a:cubicBezTo>
                    <a:pt x="1" y="2847"/>
                    <a:pt x="12" y="2866"/>
                    <a:pt x="34" y="2873"/>
                  </a:cubicBezTo>
                  <a:lnTo>
                    <a:pt x="39" y="2873"/>
                  </a:lnTo>
                  <a:cubicBezTo>
                    <a:pt x="59" y="2873"/>
                    <a:pt x="87" y="2861"/>
                    <a:pt x="130" y="2840"/>
                  </a:cubicBezTo>
                  <a:lnTo>
                    <a:pt x="130" y="2840"/>
                  </a:lnTo>
                  <a:cubicBezTo>
                    <a:pt x="127" y="2841"/>
                    <a:pt x="124" y="2842"/>
                    <a:pt x="120" y="2843"/>
                  </a:cubicBezTo>
                  <a:cubicBezTo>
                    <a:pt x="91" y="2854"/>
                    <a:pt x="68" y="2858"/>
                    <a:pt x="49" y="2858"/>
                  </a:cubicBezTo>
                  <a:cubicBezTo>
                    <a:pt x="20" y="2858"/>
                    <a:pt x="5" y="2843"/>
                    <a:pt x="1" y="28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3"/>
            <p:cNvSpPr/>
            <p:nvPr/>
          </p:nvSpPr>
          <p:spPr>
            <a:xfrm>
              <a:off x="7625078" y="2630545"/>
              <a:ext cx="90233" cy="68970"/>
            </a:xfrm>
            <a:custGeom>
              <a:rect b="b" l="l" r="r" t="t"/>
              <a:pathLst>
                <a:path extrusionOk="0" h="2887" w="3777">
                  <a:moveTo>
                    <a:pt x="3751" y="0"/>
                  </a:moveTo>
                  <a:lnTo>
                    <a:pt x="2959" y="631"/>
                  </a:lnTo>
                  <a:cubicBezTo>
                    <a:pt x="2956" y="623"/>
                    <a:pt x="2948" y="612"/>
                    <a:pt x="2944" y="605"/>
                  </a:cubicBezTo>
                  <a:lnTo>
                    <a:pt x="801" y="2290"/>
                  </a:lnTo>
                  <a:cubicBezTo>
                    <a:pt x="801" y="2290"/>
                    <a:pt x="602" y="2133"/>
                    <a:pt x="460" y="2133"/>
                  </a:cubicBezTo>
                  <a:cubicBezTo>
                    <a:pt x="430" y="2133"/>
                    <a:pt x="404" y="2140"/>
                    <a:pt x="382" y="2155"/>
                  </a:cubicBezTo>
                  <a:lnTo>
                    <a:pt x="378" y="2159"/>
                  </a:lnTo>
                  <a:cubicBezTo>
                    <a:pt x="341" y="2211"/>
                    <a:pt x="303" y="2267"/>
                    <a:pt x="266" y="2319"/>
                  </a:cubicBezTo>
                  <a:cubicBezTo>
                    <a:pt x="154" y="2488"/>
                    <a:pt x="1" y="2738"/>
                    <a:pt x="1" y="2850"/>
                  </a:cubicBezTo>
                  <a:cubicBezTo>
                    <a:pt x="5" y="2872"/>
                    <a:pt x="20" y="2887"/>
                    <a:pt x="49" y="2887"/>
                  </a:cubicBezTo>
                  <a:cubicBezTo>
                    <a:pt x="68" y="2887"/>
                    <a:pt x="91" y="2883"/>
                    <a:pt x="120" y="2872"/>
                  </a:cubicBezTo>
                  <a:cubicBezTo>
                    <a:pt x="132" y="2869"/>
                    <a:pt x="139" y="2864"/>
                    <a:pt x="146" y="2861"/>
                  </a:cubicBezTo>
                  <a:cubicBezTo>
                    <a:pt x="401" y="2726"/>
                    <a:pt x="1020" y="2274"/>
                    <a:pt x="1701" y="1748"/>
                  </a:cubicBezTo>
                  <a:cubicBezTo>
                    <a:pt x="2492" y="1121"/>
                    <a:pt x="3333" y="414"/>
                    <a:pt x="3647" y="145"/>
                  </a:cubicBezTo>
                  <a:lnTo>
                    <a:pt x="3777" y="30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3"/>
            <p:cNvSpPr/>
            <p:nvPr/>
          </p:nvSpPr>
          <p:spPr>
            <a:xfrm>
              <a:off x="7695392" y="2630091"/>
              <a:ext cx="19303" cy="15552"/>
            </a:xfrm>
            <a:custGeom>
              <a:rect b="b" l="l" r="r" t="t"/>
              <a:pathLst>
                <a:path extrusionOk="0" h="651" w="808">
                  <a:moveTo>
                    <a:pt x="793" y="0"/>
                  </a:moveTo>
                  <a:lnTo>
                    <a:pt x="1" y="624"/>
                  </a:lnTo>
                  <a:cubicBezTo>
                    <a:pt x="5" y="631"/>
                    <a:pt x="13" y="642"/>
                    <a:pt x="16" y="650"/>
                  </a:cubicBezTo>
                  <a:lnTo>
                    <a:pt x="808" y="19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F8CB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3"/>
            <p:cNvSpPr/>
            <p:nvPr/>
          </p:nvSpPr>
          <p:spPr>
            <a:xfrm>
              <a:off x="7625173" y="2629446"/>
              <a:ext cx="89970" cy="69544"/>
            </a:xfrm>
            <a:custGeom>
              <a:rect b="b" l="l" r="r" t="t"/>
              <a:pathLst>
                <a:path extrusionOk="0" h="2911" w="3766">
                  <a:moveTo>
                    <a:pt x="3765" y="0"/>
                  </a:moveTo>
                  <a:cubicBezTo>
                    <a:pt x="3761" y="0"/>
                    <a:pt x="3747" y="11"/>
                    <a:pt x="3728" y="27"/>
                  </a:cubicBezTo>
                  <a:cubicBezTo>
                    <a:pt x="3695" y="53"/>
                    <a:pt x="3657" y="83"/>
                    <a:pt x="3616" y="113"/>
                  </a:cubicBezTo>
                  <a:cubicBezTo>
                    <a:pt x="3512" y="203"/>
                    <a:pt x="3377" y="307"/>
                    <a:pt x="3221" y="434"/>
                  </a:cubicBezTo>
                  <a:cubicBezTo>
                    <a:pt x="2884" y="707"/>
                    <a:pt x="2421" y="1077"/>
                    <a:pt x="1902" y="1480"/>
                  </a:cubicBezTo>
                  <a:cubicBezTo>
                    <a:pt x="1383" y="1879"/>
                    <a:pt x="904" y="2238"/>
                    <a:pt x="557" y="2492"/>
                  </a:cubicBezTo>
                  <a:cubicBezTo>
                    <a:pt x="397" y="2612"/>
                    <a:pt x="259" y="2717"/>
                    <a:pt x="150" y="2798"/>
                  </a:cubicBezTo>
                  <a:cubicBezTo>
                    <a:pt x="109" y="2829"/>
                    <a:pt x="71" y="2855"/>
                    <a:pt x="38" y="2881"/>
                  </a:cubicBezTo>
                  <a:cubicBezTo>
                    <a:pt x="12" y="2899"/>
                    <a:pt x="1" y="2910"/>
                    <a:pt x="1" y="2910"/>
                  </a:cubicBezTo>
                  <a:cubicBezTo>
                    <a:pt x="1" y="2910"/>
                    <a:pt x="16" y="2903"/>
                    <a:pt x="42" y="2884"/>
                  </a:cubicBezTo>
                  <a:cubicBezTo>
                    <a:pt x="75" y="2862"/>
                    <a:pt x="113" y="2836"/>
                    <a:pt x="157" y="2806"/>
                  </a:cubicBezTo>
                  <a:cubicBezTo>
                    <a:pt x="269" y="2727"/>
                    <a:pt x="408" y="2630"/>
                    <a:pt x="572" y="2515"/>
                  </a:cubicBezTo>
                  <a:cubicBezTo>
                    <a:pt x="923" y="2260"/>
                    <a:pt x="1402" y="1910"/>
                    <a:pt x="1921" y="1506"/>
                  </a:cubicBezTo>
                  <a:cubicBezTo>
                    <a:pt x="2443" y="1103"/>
                    <a:pt x="2907" y="729"/>
                    <a:pt x="3235" y="453"/>
                  </a:cubicBezTo>
                  <a:cubicBezTo>
                    <a:pt x="3388" y="322"/>
                    <a:pt x="3519" y="214"/>
                    <a:pt x="3628" y="124"/>
                  </a:cubicBezTo>
                  <a:cubicBezTo>
                    <a:pt x="3665" y="91"/>
                    <a:pt x="3698" y="60"/>
                    <a:pt x="3732" y="34"/>
                  </a:cubicBezTo>
                  <a:lnTo>
                    <a:pt x="3766" y="1"/>
                  </a:lnTo>
                  <a:cubicBezTo>
                    <a:pt x="3766" y="1"/>
                    <a:pt x="3765" y="0"/>
                    <a:pt x="37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3"/>
            <p:cNvSpPr/>
            <p:nvPr/>
          </p:nvSpPr>
          <p:spPr>
            <a:xfrm>
              <a:off x="7633249" y="2681315"/>
              <a:ext cx="11754" cy="4754"/>
            </a:xfrm>
            <a:custGeom>
              <a:rect b="b" l="l" r="r" t="t"/>
              <a:pathLst>
                <a:path extrusionOk="0" h="199" w="492">
                  <a:moveTo>
                    <a:pt x="94" y="0"/>
                  </a:moveTo>
                  <a:cubicBezTo>
                    <a:pt x="37" y="0"/>
                    <a:pt x="0" y="11"/>
                    <a:pt x="2" y="15"/>
                  </a:cubicBezTo>
                  <a:cubicBezTo>
                    <a:pt x="2" y="26"/>
                    <a:pt x="126" y="11"/>
                    <a:pt x="260" y="63"/>
                  </a:cubicBezTo>
                  <a:cubicBezTo>
                    <a:pt x="389" y="114"/>
                    <a:pt x="469" y="198"/>
                    <a:pt x="483" y="198"/>
                  </a:cubicBezTo>
                  <a:cubicBezTo>
                    <a:pt x="484" y="198"/>
                    <a:pt x="484" y="198"/>
                    <a:pt x="485" y="198"/>
                  </a:cubicBezTo>
                  <a:cubicBezTo>
                    <a:pt x="492" y="194"/>
                    <a:pt x="417" y="86"/>
                    <a:pt x="271" y="34"/>
                  </a:cubicBezTo>
                  <a:cubicBezTo>
                    <a:pt x="205" y="8"/>
                    <a:pt x="142" y="0"/>
                    <a:pt x="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3"/>
            <p:cNvSpPr/>
            <p:nvPr/>
          </p:nvSpPr>
          <p:spPr>
            <a:xfrm>
              <a:off x="7648038" y="2663731"/>
              <a:ext cx="6355" cy="2389"/>
            </a:xfrm>
            <a:custGeom>
              <a:rect b="b" l="l" r="r" t="t"/>
              <a:pathLst>
                <a:path extrusionOk="0" h="100" w="266">
                  <a:moveTo>
                    <a:pt x="15" y="0"/>
                  </a:moveTo>
                  <a:cubicBezTo>
                    <a:pt x="8" y="0"/>
                    <a:pt x="4" y="1"/>
                    <a:pt x="4" y="4"/>
                  </a:cubicBezTo>
                  <a:cubicBezTo>
                    <a:pt x="0" y="11"/>
                    <a:pt x="56" y="41"/>
                    <a:pt x="126" y="68"/>
                  </a:cubicBezTo>
                  <a:cubicBezTo>
                    <a:pt x="184" y="88"/>
                    <a:pt x="235" y="99"/>
                    <a:pt x="256" y="99"/>
                  </a:cubicBezTo>
                  <a:cubicBezTo>
                    <a:pt x="261" y="99"/>
                    <a:pt x="264" y="99"/>
                    <a:pt x="265" y="97"/>
                  </a:cubicBezTo>
                  <a:cubicBezTo>
                    <a:pt x="265" y="90"/>
                    <a:pt x="209" y="60"/>
                    <a:pt x="138" y="34"/>
                  </a:cubicBezTo>
                  <a:cubicBezTo>
                    <a:pt x="84" y="14"/>
                    <a:pt x="36" y="0"/>
                    <a:pt x="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3"/>
            <p:cNvSpPr/>
            <p:nvPr/>
          </p:nvSpPr>
          <p:spPr>
            <a:xfrm>
              <a:off x="7651240" y="2659765"/>
              <a:ext cx="5638" cy="956"/>
            </a:xfrm>
            <a:custGeom>
              <a:rect b="b" l="l" r="r" t="t"/>
              <a:pathLst>
                <a:path extrusionOk="0" h="40" w="236">
                  <a:moveTo>
                    <a:pt x="75" y="0"/>
                  </a:moveTo>
                  <a:cubicBezTo>
                    <a:pt x="32" y="0"/>
                    <a:pt x="1" y="4"/>
                    <a:pt x="1" y="13"/>
                  </a:cubicBezTo>
                  <a:cubicBezTo>
                    <a:pt x="1" y="20"/>
                    <a:pt x="53" y="32"/>
                    <a:pt x="116" y="36"/>
                  </a:cubicBezTo>
                  <a:cubicBezTo>
                    <a:pt x="140" y="38"/>
                    <a:pt x="161" y="39"/>
                    <a:pt x="179" y="39"/>
                  </a:cubicBezTo>
                  <a:cubicBezTo>
                    <a:pt x="213" y="39"/>
                    <a:pt x="235" y="35"/>
                    <a:pt x="235" y="28"/>
                  </a:cubicBezTo>
                  <a:cubicBezTo>
                    <a:pt x="235" y="20"/>
                    <a:pt x="183" y="10"/>
                    <a:pt x="120" y="2"/>
                  </a:cubicBezTo>
                  <a:cubicBezTo>
                    <a:pt x="104" y="1"/>
                    <a:pt x="89" y="0"/>
                    <a:pt x="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3"/>
            <p:cNvSpPr/>
            <p:nvPr/>
          </p:nvSpPr>
          <p:spPr>
            <a:xfrm>
              <a:off x="7650093" y="2653338"/>
              <a:ext cx="5805" cy="4372"/>
            </a:xfrm>
            <a:custGeom>
              <a:rect b="b" l="l" r="r" t="t"/>
              <a:pathLst>
                <a:path extrusionOk="0" h="183" w="243">
                  <a:moveTo>
                    <a:pt x="233" y="1"/>
                  </a:moveTo>
                  <a:cubicBezTo>
                    <a:pt x="220" y="1"/>
                    <a:pt x="166" y="32"/>
                    <a:pt x="108" y="77"/>
                  </a:cubicBezTo>
                  <a:cubicBezTo>
                    <a:pt x="45" y="129"/>
                    <a:pt x="0" y="174"/>
                    <a:pt x="7" y="181"/>
                  </a:cubicBezTo>
                  <a:cubicBezTo>
                    <a:pt x="8" y="182"/>
                    <a:pt x="9" y="182"/>
                    <a:pt x="10" y="182"/>
                  </a:cubicBezTo>
                  <a:cubicBezTo>
                    <a:pt x="22" y="182"/>
                    <a:pt x="74" y="150"/>
                    <a:pt x="130" y="107"/>
                  </a:cubicBezTo>
                  <a:cubicBezTo>
                    <a:pt x="194" y="55"/>
                    <a:pt x="242" y="10"/>
                    <a:pt x="235" y="2"/>
                  </a:cubicBezTo>
                  <a:cubicBezTo>
                    <a:pt x="235" y="1"/>
                    <a:pt x="234" y="1"/>
                    <a:pt x="2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3"/>
            <p:cNvSpPr/>
            <p:nvPr/>
          </p:nvSpPr>
          <p:spPr>
            <a:xfrm>
              <a:off x="7647823" y="2649085"/>
              <a:ext cx="6283" cy="5399"/>
            </a:xfrm>
            <a:custGeom>
              <a:rect b="b" l="l" r="r" t="t"/>
              <a:pathLst>
                <a:path extrusionOk="0" h="226" w="263">
                  <a:moveTo>
                    <a:pt x="255" y="0"/>
                  </a:moveTo>
                  <a:cubicBezTo>
                    <a:pt x="245" y="0"/>
                    <a:pt x="197" y="55"/>
                    <a:pt x="132" y="112"/>
                  </a:cubicBezTo>
                  <a:cubicBezTo>
                    <a:pt x="65" y="172"/>
                    <a:pt x="1" y="214"/>
                    <a:pt x="9" y="224"/>
                  </a:cubicBezTo>
                  <a:cubicBezTo>
                    <a:pt x="9" y="225"/>
                    <a:pt x="11" y="226"/>
                    <a:pt x="12" y="226"/>
                  </a:cubicBezTo>
                  <a:cubicBezTo>
                    <a:pt x="28" y="226"/>
                    <a:pt x="91" y="195"/>
                    <a:pt x="154" y="138"/>
                  </a:cubicBezTo>
                  <a:cubicBezTo>
                    <a:pt x="225" y="76"/>
                    <a:pt x="263" y="4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3"/>
            <p:cNvSpPr/>
            <p:nvPr/>
          </p:nvSpPr>
          <p:spPr>
            <a:xfrm>
              <a:off x="7636164" y="2661604"/>
              <a:ext cx="13044" cy="6594"/>
            </a:xfrm>
            <a:custGeom>
              <a:rect b="b" l="l" r="r" t="t"/>
              <a:pathLst>
                <a:path extrusionOk="0" h="276" w="546">
                  <a:moveTo>
                    <a:pt x="319" y="26"/>
                  </a:moveTo>
                  <a:cubicBezTo>
                    <a:pt x="342" y="26"/>
                    <a:pt x="364" y="29"/>
                    <a:pt x="385" y="33"/>
                  </a:cubicBezTo>
                  <a:cubicBezTo>
                    <a:pt x="431" y="43"/>
                    <a:pt x="467" y="59"/>
                    <a:pt x="493" y="74"/>
                  </a:cubicBezTo>
                  <a:lnTo>
                    <a:pt x="493" y="74"/>
                  </a:lnTo>
                  <a:cubicBezTo>
                    <a:pt x="467" y="90"/>
                    <a:pt x="430" y="114"/>
                    <a:pt x="381" y="138"/>
                  </a:cubicBezTo>
                  <a:cubicBezTo>
                    <a:pt x="332" y="164"/>
                    <a:pt x="273" y="190"/>
                    <a:pt x="206" y="212"/>
                  </a:cubicBezTo>
                  <a:cubicBezTo>
                    <a:pt x="168" y="224"/>
                    <a:pt x="130" y="238"/>
                    <a:pt x="97" y="242"/>
                  </a:cubicBezTo>
                  <a:cubicBezTo>
                    <a:pt x="94" y="242"/>
                    <a:pt x="90" y="243"/>
                    <a:pt x="87" y="243"/>
                  </a:cubicBezTo>
                  <a:cubicBezTo>
                    <a:pt x="54" y="243"/>
                    <a:pt x="31" y="224"/>
                    <a:pt x="41" y="190"/>
                  </a:cubicBezTo>
                  <a:cubicBezTo>
                    <a:pt x="63" y="123"/>
                    <a:pt x="138" y="74"/>
                    <a:pt x="202" y="48"/>
                  </a:cubicBezTo>
                  <a:cubicBezTo>
                    <a:pt x="243" y="32"/>
                    <a:pt x="282" y="26"/>
                    <a:pt x="319" y="26"/>
                  </a:cubicBezTo>
                  <a:close/>
                  <a:moveTo>
                    <a:pt x="307" y="0"/>
                  </a:moveTo>
                  <a:cubicBezTo>
                    <a:pt x="203" y="0"/>
                    <a:pt x="72" y="46"/>
                    <a:pt x="8" y="183"/>
                  </a:cubicBezTo>
                  <a:cubicBezTo>
                    <a:pt x="0" y="209"/>
                    <a:pt x="8" y="242"/>
                    <a:pt x="30" y="257"/>
                  </a:cubicBezTo>
                  <a:cubicBezTo>
                    <a:pt x="52" y="276"/>
                    <a:pt x="78" y="276"/>
                    <a:pt x="101" y="276"/>
                  </a:cubicBezTo>
                  <a:cubicBezTo>
                    <a:pt x="146" y="269"/>
                    <a:pt x="180" y="254"/>
                    <a:pt x="213" y="242"/>
                  </a:cubicBezTo>
                  <a:cubicBezTo>
                    <a:pt x="284" y="216"/>
                    <a:pt x="344" y="190"/>
                    <a:pt x="392" y="160"/>
                  </a:cubicBezTo>
                  <a:cubicBezTo>
                    <a:pt x="443" y="129"/>
                    <a:pt x="481" y="101"/>
                    <a:pt x="504" y="81"/>
                  </a:cubicBezTo>
                  <a:lnTo>
                    <a:pt x="504" y="81"/>
                  </a:lnTo>
                  <a:cubicBezTo>
                    <a:pt x="527" y="94"/>
                    <a:pt x="540" y="105"/>
                    <a:pt x="544" y="105"/>
                  </a:cubicBezTo>
                  <a:cubicBezTo>
                    <a:pt x="545" y="105"/>
                    <a:pt x="545" y="104"/>
                    <a:pt x="545" y="104"/>
                  </a:cubicBezTo>
                  <a:cubicBezTo>
                    <a:pt x="545" y="104"/>
                    <a:pt x="535" y="91"/>
                    <a:pt x="514" y="73"/>
                  </a:cubicBezTo>
                  <a:lnTo>
                    <a:pt x="514" y="73"/>
                  </a:lnTo>
                  <a:cubicBezTo>
                    <a:pt x="529" y="60"/>
                    <a:pt x="536" y="52"/>
                    <a:pt x="534" y="52"/>
                  </a:cubicBezTo>
                  <a:cubicBezTo>
                    <a:pt x="534" y="51"/>
                    <a:pt x="533" y="51"/>
                    <a:pt x="532" y="51"/>
                  </a:cubicBezTo>
                  <a:cubicBezTo>
                    <a:pt x="529" y="51"/>
                    <a:pt x="520" y="57"/>
                    <a:pt x="505" y="66"/>
                  </a:cubicBezTo>
                  <a:lnTo>
                    <a:pt x="505" y="66"/>
                  </a:lnTo>
                  <a:cubicBezTo>
                    <a:pt x="479" y="48"/>
                    <a:pt x="440" y="25"/>
                    <a:pt x="389" y="11"/>
                  </a:cubicBezTo>
                  <a:cubicBezTo>
                    <a:pt x="365" y="4"/>
                    <a:pt x="337" y="0"/>
                    <a:pt x="3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3"/>
            <p:cNvSpPr/>
            <p:nvPr/>
          </p:nvSpPr>
          <p:spPr>
            <a:xfrm>
              <a:off x="7644980" y="2654246"/>
              <a:ext cx="4491" cy="9413"/>
            </a:xfrm>
            <a:custGeom>
              <a:rect b="b" l="l" r="r" t="t"/>
              <a:pathLst>
                <a:path extrusionOk="0" h="394" w="188">
                  <a:moveTo>
                    <a:pt x="92" y="0"/>
                  </a:moveTo>
                  <a:cubicBezTo>
                    <a:pt x="83" y="0"/>
                    <a:pt x="73" y="3"/>
                    <a:pt x="64" y="8"/>
                  </a:cubicBezTo>
                  <a:cubicBezTo>
                    <a:pt x="1" y="53"/>
                    <a:pt x="1" y="121"/>
                    <a:pt x="1" y="173"/>
                  </a:cubicBezTo>
                  <a:cubicBezTo>
                    <a:pt x="4" y="225"/>
                    <a:pt x="20" y="274"/>
                    <a:pt x="42" y="308"/>
                  </a:cubicBezTo>
                  <a:cubicBezTo>
                    <a:pt x="79" y="372"/>
                    <a:pt x="126" y="394"/>
                    <a:pt x="134" y="394"/>
                  </a:cubicBezTo>
                  <a:cubicBezTo>
                    <a:pt x="135" y="394"/>
                    <a:pt x="135" y="393"/>
                    <a:pt x="135" y="393"/>
                  </a:cubicBezTo>
                  <a:cubicBezTo>
                    <a:pt x="139" y="389"/>
                    <a:pt x="98" y="363"/>
                    <a:pt x="64" y="296"/>
                  </a:cubicBezTo>
                  <a:cubicBezTo>
                    <a:pt x="46" y="263"/>
                    <a:pt x="35" y="222"/>
                    <a:pt x="30" y="173"/>
                  </a:cubicBezTo>
                  <a:cubicBezTo>
                    <a:pt x="30" y="129"/>
                    <a:pt x="42" y="65"/>
                    <a:pt x="80" y="39"/>
                  </a:cubicBezTo>
                  <a:cubicBezTo>
                    <a:pt x="85" y="36"/>
                    <a:pt x="90" y="34"/>
                    <a:pt x="95" y="34"/>
                  </a:cubicBezTo>
                  <a:cubicBezTo>
                    <a:pt x="127" y="34"/>
                    <a:pt x="147" y="90"/>
                    <a:pt x="150" y="129"/>
                  </a:cubicBezTo>
                  <a:cubicBezTo>
                    <a:pt x="158" y="177"/>
                    <a:pt x="161" y="222"/>
                    <a:pt x="158" y="259"/>
                  </a:cubicBezTo>
                  <a:cubicBezTo>
                    <a:pt x="154" y="334"/>
                    <a:pt x="139" y="382"/>
                    <a:pt x="147" y="382"/>
                  </a:cubicBezTo>
                  <a:cubicBezTo>
                    <a:pt x="150" y="382"/>
                    <a:pt x="173" y="341"/>
                    <a:pt x="184" y="263"/>
                  </a:cubicBezTo>
                  <a:cubicBezTo>
                    <a:pt x="187" y="222"/>
                    <a:pt x="187" y="177"/>
                    <a:pt x="184" y="124"/>
                  </a:cubicBezTo>
                  <a:cubicBezTo>
                    <a:pt x="180" y="98"/>
                    <a:pt x="173" y="69"/>
                    <a:pt x="158" y="43"/>
                  </a:cubicBezTo>
                  <a:cubicBezTo>
                    <a:pt x="146" y="20"/>
                    <a:pt x="119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3"/>
            <p:cNvSpPr/>
            <p:nvPr/>
          </p:nvSpPr>
          <p:spPr>
            <a:xfrm>
              <a:off x="7691307" y="2615708"/>
              <a:ext cx="11611" cy="29576"/>
            </a:xfrm>
            <a:custGeom>
              <a:rect b="b" l="l" r="r" t="t"/>
              <a:pathLst>
                <a:path extrusionOk="0" h="1238" w="486">
                  <a:moveTo>
                    <a:pt x="482" y="1"/>
                  </a:moveTo>
                  <a:cubicBezTo>
                    <a:pt x="482" y="1"/>
                    <a:pt x="463" y="8"/>
                    <a:pt x="434" y="27"/>
                  </a:cubicBezTo>
                  <a:cubicBezTo>
                    <a:pt x="400" y="42"/>
                    <a:pt x="355" y="72"/>
                    <a:pt x="306" y="116"/>
                  </a:cubicBezTo>
                  <a:cubicBezTo>
                    <a:pt x="210" y="202"/>
                    <a:pt x="94" y="352"/>
                    <a:pt x="46" y="549"/>
                  </a:cubicBezTo>
                  <a:cubicBezTo>
                    <a:pt x="1" y="747"/>
                    <a:pt x="30" y="935"/>
                    <a:pt x="79" y="1054"/>
                  </a:cubicBezTo>
                  <a:cubicBezTo>
                    <a:pt x="101" y="1118"/>
                    <a:pt x="127" y="1162"/>
                    <a:pt x="146" y="1192"/>
                  </a:cubicBezTo>
                  <a:cubicBezTo>
                    <a:pt x="163" y="1219"/>
                    <a:pt x="178" y="1237"/>
                    <a:pt x="180" y="1237"/>
                  </a:cubicBezTo>
                  <a:cubicBezTo>
                    <a:pt x="180" y="1237"/>
                    <a:pt x="180" y="1237"/>
                    <a:pt x="180" y="1237"/>
                  </a:cubicBezTo>
                  <a:cubicBezTo>
                    <a:pt x="187" y="1233"/>
                    <a:pt x="139" y="1170"/>
                    <a:pt x="101" y="1047"/>
                  </a:cubicBezTo>
                  <a:cubicBezTo>
                    <a:pt x="60" y="927"/>
                    <a:pt x="34" y="747"/>
                    <a:pt x="79" y="557"/>
                  </a:cubicBezTo>
                  <a:cubicBezTo>
                    <a:pt x="127" y="370"/>
                    <a:pt x="232" y="221"/>
                    <a:pt x="325" y="135"/>
                  </a:cubicBezTo>
                  <a:cubicBezTo>
                    <a:pt x="415" y="46"/>
                    <a:pt x="486" y="8"/>
                    <a:pt x="4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3"/>
            <p:cNvSpPr/>
            <p:nvPr/>
          </p:nvSpPr>
          <p:spPr>
            <a:xfrm>
              <a:off x="7680149" y="2597957"/>
              <a:ext cx="17416" cy="21525"/>
            </a:xfrm>
            <a:custGeom>
              <a:rect b="b" l="l" r="r" t="t"/>
              <a:pathLst>
                <a:path extrusionOk="0" h="901" w="729"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1" y="4"/>
                    <a:pt x="154" y="209"/>
                    <a:pt x="351" y="460"/>
                  </a:cubicBezTo>
                  <a:cubicBezTo>
                    <a:pt x="546" y="705"/>
                    <a:pt x="708" y="901"/>
                    <a:pt x="721" y="901"/>
                  </a:cubicBezTo>
                  <a:cubicBezTo>
                    <a:pt x="721" y="901"/>
                    <a:pt x="721" y="901"/>
                    <a:pt x="721" y="901"/>
                  </a:cubicBezTo>
                  <a:cubicBezTo>
                    <a:pt x="729" y="897"/>
                    <a:pt x="575" y="687"/>
                    <a:pt x="378" y="441"/>
                  </a:cubicBezTo>
                  <a:cubicBezTo>
                    <a:pt x="184" y="196"/>
                    <a:pt x="22" y="0"/>
                    <a:pt x="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3"/>
            <p:cNvSpPr/>
            <p:nvPr/>
          </p:nvSpPr>
          <p:spPr>
            <a:xfrm>
              <a:off x="7669613" y="2645597"/>
              <a:ext cx="15648" cy="12160"/>
            </a:xfrm>
            <a:custGeom>
              <a:rect b="b" l="l" r="r" t="t"/>
              <a:pathLst>
                <a:path extrusionOk="0" h="509" w="655">
                  <a:moveTo>
                    <a:pt x="646" y="1"/>
                  </a:moveTo>
                  <a:cubicBezTo>
                    <a:pt x="635" y="1"/>
                    <a:pt x="500" y="121"/>
                    <a:pt x="330" y="258"/>
                  </a:cubicBezTo>
                  <a:cubicBezTo>
                    <a:pt x="150" y="396"/>
                    <a:pt x="1" y="501"/>
                    <a:pt x="4" y="509"/>
                  </a:cubicBezTo>
                  <a:cubicBezTo>
                    <a:pt x="4" y="509"/>
                    <a:pt x="5" y="509"/>
                    <a:pt x="5" y="509"/>
                  </a:cubicBezTo>
                  <a:cubicBezTo>
                    <a:pt x="21" y="509"/>
                    <a:pt x="177" y="421"/>
                    <a:pt x="348" y="284"/>
                  </a:cubicBezTo>
                  <a:cubicBezTo>
                    <a:pt x="528" y="143"/>
                    <a:pt x="654" y="8"/>
                    <a:pt x="647" y="1"/>
                  </a:cubicBezTo>
                  <a:cubicBezTo>
                    <a:pt x="647" y="1"/>
                    <a:pt x="647" y="1"/>
                    <a:pt x="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3"/>
            <p:cNvSpPr/>
            <p:nvPr/>
          </p:nvSpPr>
          <p:spPr>
            <a:xfrm>
              <a:off x="7694962" y="2637569"/>
              <a:ext cx="1720" cy="4133"/>
            </a:xfrm>
            <a:custGeom>
              <a:rect b="b" l="l" r="r" t="t"/>
              <a:pathLst>
                <a:path extrusionOk="0" h="173" w="72">
                  <a:moveTo>
                    <a:pt x="23" y="1"/>
                  </a:moveTo>
                  <a:cubicBezTo>
                    <a:pt x="12" y="1"/>
                    <a:pt x="0" y="42"/>
                    <a:pt x="12" y="94"/>
                  </a:cubicBezTo>
                  <a:cubicBezTo>
                    <a:pt x="22" y="143"/>
                    <a:pt x="52" y="173"/>
                    <a:pt x="62" y="173"/>
                  </a:cubicBezTo>
                  <a:cubicBezTo>
                    <a:pt x="63" y="173"/>
                    <a:pt x="63" y="172"/>
                    <a:pt x="64" y="172"/>
                  </a:cubicBezTo>
                  <a:cubicBezTo>
                    <a:pt x="72" y="165"/>
                    <a:pt x="57" y="132"/>
                    <a:pt x="45" y="87"/>
                  </a:cubicBezTo>
                  <a:cubicBezTo>
                    <a:pt x="34" y="42"/>
                    <a:pt x="31" y="1"/>
                    <a:pt x="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3"/>
            <p:cNvSpPr/>
            <p:nvPr/>
          </p:nvSpPr>
          <p:spPr>
            <a:xfrm>
              <a:off x="7694867" y="2629637"/>
              <a:ext cx="1099" cy="3607"/>
            </a:xfrm>
            <a:custGeom>
              <a:rect b="b" l="l" r="r" t="t"/>
              <a:pathLst>
                <a:path extrusionOk="0" h="151" w="46">
                  <a:moveTo>
                    <a:pt x="35" y="0"/>
                  </a:moveTo>
                  <a:cubicBezTo>
                    <a:pt x="23" y="0"/>
                    <a:pt x="12" y="34"/>
                    <a:pt x="9" y="75"/>
                  </a:cubicBezTo>
                  <a:cubicBezTo>
                    <a:pt x="1" y="116"/>
                    <a:pt x="4" y="150"/>
                    <a:pt x="16" y="150"/>
                  </a:cubicBezTo>
                  <a:cubicBezTo>
                    <a:pt x="16" y="150"/>
                    <a:pt x="16" y="150"/>
                    <a:pt x="17" y="150"/>
                  </a:cubicBezTo>
                  <a:cubicBezTo>
                    <a:pt x="24" y="150"/>
                    <a:pt x="35" y="118"/>
                    <a:pt x="42" y="78"/>
                  </a:cubicBezTo>
                  <a:cubicBezTo>
                    <a:pt x="45" y="38"/>
                    <a:pt x="42" y="4"/>
                    <a:pt x="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3"/>
            <p:cNvSpPr/>
            <p:nvPr/>
          </p:nvSpPr>
          <p:spPr>
            <a:xfrm>
              <a:off x="7696945" y="2623067"/>
              <a:ext cx="2676" cy="3392"/>
            </a:xfrm>
            <a:custGeom>
              <a:rect b="b" l="l" r="r" t="t"/>
              <a:pathLst>
                <a:path extrusionOk="0" h="142" w="112">
                  <a:moveTo>
                    <a:pt x="102" y="1"/>
                  </a:moveTo>
                  <a:cubicBezTo>
                    <a:pt x="88" y="1"/>
                    <a:pt x="54" y="15"/>
                    <a:pt x="29" y="51"/>
                  </a:cubicBezTo>
                  <a:cubicBezTo>
                    <a:pt x="1" y="95"/>
                    <a:pt x="6" y="141"/>
                    <a:pt x="14" y="141"/>
                  </a:cubicBezTo>
                  <a:cubicBezTo>
                    <a:pt x="14" y="141"/>
                    <a:pt x="15" y="141"/>
                    <a:pt x="15" y="141"/>
                  </a:cubicBezTo>
                  <a:cubicBezTo>
                    <a:pt x="15" y="141"/>
                    <a:pt x="16" y="141"/>
                    <a:pt x="16" y="141"/>
                  </a:cubicBezTo>
                  <a:cubicBezTo>
                    <a:pt x="26" y="141"/>
                    <a:pt x="35" y="105"/>
                    <a:pt x="60" y="70"/>
                  </a:cubicBezTo>
                  <a:cubicBezTo>
                    <a:pt x="82" y="32"/>
                    <a:pt x="112" y="10"/>
                    <a:pt x="108" y="3"/>
                  </a:cubicBezTo>
                  <a:cubicBezTo>
                    <a:pt x="107" y="1"/>
                    <a:pt x="105" y="1"/>
                    <a:pt x="1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3"/>
            <p:cNvSpPr/>
            <p:nvPr/>
          </p:nvSpPr>
          <p:spPr>
            <a:xfrm>
              <a:off x="7701389" y="2618958"/>
              <a:ext cx="1529" cy="1911"/>
            </a:xfrm>
            <a:custGeom>
              <a:rect b="b" l="l" r="r" t="t"/>
              <a:pathLst>
                <a:path extrusionOk="0" h="80" w="64">
                  <a:moveTo>
                    <a:pt x="52" y="1"/>
                  </a:moveTo>
                  <a:cubicBezTo>
                    <a:pt x="43" y="1"/>
                    <a:pt x="28" y="14"/>
                    <a:pt x="19" y="32"/>
                  </a:cubicBezTo>
                  <a:cubicBezTo>
                    <a:pt x="5" y="51"/>
                    <a:pt x="0" y="74"/>
                    <a:pt x="8" y="77"/>
                  </a:cubicBezTo>
                  <a:cubicBezTo>
                    <a:pt x="9" y="79"/>
                    <a:pt x="11" y="79"/>
                    <a:pt x="13" y="79"/>
                  </a:cubicBezTo>
                  <a:cubicBezTo>
                    <a:pt x="22" y="79"/>
                    <a:pt x="36" y="66"/>
                    <a:pt x="45" y="48"/>
                  </a:cubicBezTo>
                  <a:cubicBezTo>
                    <a:pt x="60" y="29"/>
                    <a:pt x="64" y="6"/>
                    <a:pt x="57" y="3"/>
                  </a:cubicBezTo>
                  <a:cubicBezTo>
                    <a:pt x="55" y="1"/>
                    <a:pt x="54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3"/>
            <p:cNvSpPr/>
            <p:nvPr/>
          </p:nvSpPr>
          <p:spPr>
            <a:xfrm>
              <a:off x="6986941" y="1648377"/>
              <a:ext cx="359425" cy="246186"/>
            </a:xfrm>
            <a:custGeom>
              <a:rect b="b" l="l" r="r" t="t"/>
              <a:pathLst>
                <a:path extrusionOk="0" h="10305" w="15045">
                  <a:moveTo>
                    <a:pt x="1876" y="1"/>
                  </a:moveTo>
                  <a:cubicBezTo>
                    <a:pt x="1699" y="1"/>
                    <a:pt x="1648" y="210"/>
                    <a:pt x="1827" y="501"/>
                  </a:cubicBezTo>
                  <a:cubicBezTo>
                    <a:pt x="2017" y="815"/>
                    <a:pt x="2514" y="1778"/>
                    <a:pt x="2346" y="1868"/>
                  </a:cubicBezTo>
                  <a:cubicBezTo>
                    <a:pt x="2342" y="1870"/>
                    <a:pt x="2337" y="1871"/>
                    <a:pt x="2332" y="1871"/>
                  </a:cubicBezTo>
                  <a:cubicBezTo>
                    <a:pt x="2132" y="1871"/>
                    <a:pt x="1274" y="339"/>
                    <a:pt x="1274" y="339"/>
                  </a:cubicBezTo>
                  <a:cubicBezTo>
                    <a:pt x="1274" y="339"/>
                    <a:pt x="1165" y="44"/>
                    <a:pt x="1000" y="44"/>
                  </a:cubicBezTo>
                  <a:cubicBezTo>
                    <a:pt x="979" y="44"/>
                    <a:pt x="957" y="49"/>
                    <a:pt x="934" y="60"/>
                  </a:cubicBezTo>
                  <a:cubicBezTo>
                    <a:pt x="572" y="227"/>
                    <a:pt x="1658" y="1875"/>
                    <a:pt x="1767" y="2028"/>
                  </a:cubicBezTo>
                  <a:cubicBezTo>
                    <a:pt x="1817" y="2102"/>
                    <a:pt x="1749" y="2172"/>
                    <a:pt x="1677" y="2172"/>
                  </a:cubicBezTo>
                  <a:cubicBezTo>
                    <a:pt x="1643" y="2172"/>
                    <a:pt x="1608" y="2156"/>
                    <a:pt x="1584" y="2118"/>
                  </a:cubicBezTo>
                  <a:cubicBezTo>
                    <a:pt x="1513" y="2004"/>
                    <a:pt x="802" y="645"/>
                    <a:pt x="413" y="645"/>
                  </a:cubicBezTo>
                  <a:cubicBezTo>
                    <a:pt x="392" y="645"/>
                    <a:pt x="371" y="649"/>
                    <a:pt x="351" y="658"/>
                  </a:cubicBezTo>
                  <a:cubicBezTo>
                    <a:pt x="67" y="792"/>
                    <a:pt x="1233" y="2020"/>
                    <a:pt x="1222" y="2424"/>
                  </a:cubicBezTo>
                  <a:cubicBezTo>
                    <a:pt x="1220" y="2474"/>
                    <a:pt x="1207" y="2496"/>
                    <a:pt x="1184" y="2496"/>
                  </a:cubicBezTo>
                  <a:cubicBezTo>
                    <a:pt x="1033" y="2496"/>
                    <a:pt x="464" y="1529"/>
                    <a:pt x="205" y="1529"/>
                  </a:cubicBezTo>
                  <a:cubicBezTo>
                    <a:pt x="190" y="1529"/>
                    <a:pt x="177" y="1532"/>
                    <a:pt x="164" y="1539"/>
                  </a:cubicBezTo>
                  <a:cubicBezTo>
                    <a:pt x="67" y="1587"/>
                    <a:pt x="0" y="1639"/>
                    <a:pt x="564" y="2394"/>
                  </a:cubicBezTo>
                  <a:cubicBezTo>
                    <a:pt x="841" y="2764"/>
                    <a:pt x="1412" y="3369"/>
                    <a:pt x="1943" y="3903"/>
                  </a:cubicBezTo>
                  <a:lnTo>
                    <a:pt x="1934" y="3911"/>
                  </a:lnTo>
                  <a:cubicBezTo>
                    <a:pt x="1934" y="3911"/>
                    <a:pt x="6022" y="10305"/>
                    <a:pt x="9523" y="10305"/>
                  </a:cubicBezTo>
                  <a:cubicBezTo>
                    <a:pt x="9982" y="10305"/>
                    <a:pt x="10430" y="10195"/>
                    <a:pt x="10858" y="9947"/>
                  </a:cubicBezTo>
                  <a:cubicBezTo>
                    <a:pt x="14780" y="7672"/>
                    <a:pt x="15045" y="7085"/>
                    <a:pt x="15045" y="7085"/>
                  </a:cubicBezTo>
                  <a:lnTo>
                    <a:pt x="12849" y="4295"/>
                  </a:lnTo>
                  <a:cubicBezTo>
                    <a:pt x="12849" y="4295"/>
                    <a:pt x="9513" y="6858"/>
                    <a:pt x="8903" y="6858"/>
                  </a:cubicBezTo>
                  <a:cubicBezTo>
                    <a:pt x="8880" y="6858"/>
                    <a:pt x="8860" y="6855"/>
                    <a:pt x="8845" y="6847"/>
                  </a:cubicBezTo>
                  <a:cubicBezTo>
                    <a:pt x="6608" y="5647"/>
                    <a:pt x="4808" y="3463"/>
                    <a:pt x="4198" y="2667"/>
                  </a:cubicBezTo>
                  <a:cubicBezTo>
                    <a:pt x="4176" y="2521"/>
                    <a:pt x="4158" y="2353"/>
                    <a:pt x="4142" y="2155"/>
                  </a:cubicBezTo>
                  <a:cubicBezTo>
                    <a:pt x="4127" y="1984"/>
                    <a:pt x="4146" y="1811"/>
                    <a:pt x="4191" y="1644"/>
                  </a:cubicBezTo>
                  <a:cubicBezTo>
                    <a:pt x="4247" y="1442"/>
                    <a:pt x="4332" y="1180"/>
                    <a:pt x="4422" y="1049"/>
                  </a:cubicBezTo>
                  <a:cubicBezTo>
                    <a:pt x="4521" y="905"/>
                    <a:pt x="4422" y="722"/>
                    <a:pt x="4283" y="722"/>
                  </a:cubicBezTo>
                  <a:cubicBezTo>
                    <a:pt x="4264" y="722"/>
                    <a:pt x="4245" y="725"/>
                    <a:pt x="4225" y="732"/>
                  </a:cubicBezTo>
                  <a:cubicBezTo>
                    <a:pt x="4053" y="788"/>
                    <a:pt x="3732" y="1225"/>
                    <a:pt x="3623" y="1849"/>
                  </a:cubicBezTo>
                  <a:cubicBezTo>
                    <a:pt x="3595" y="2007"/>
                    <a:pt x="3543" y="2069"/>
                    <a:pt x="3478" y="2069"/>
                  </a:cubicBezTo>
                  <a:cubicBezTo>
                    <a:pt x="3286" y="2069"/>
                    <a:pt x="2980" y="1522"/>
                    <a:pt x="2846" y="1285"/>
                  </a:cubicBezTo>
                  <a:cubicBezTo>
                    <a:pt x="2663" y="971"/>
                    <a:pt x="2055" y="26"/>
                    <a:pt x="1912" y="3"/>
                  </a:cubicBezTo>
                  <a:cubicBezTo>
                    <a:pt x="1900" y="2"/>
                    <a:pt x="1887" y="1"/>
                    <a:pt x="187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3"/>
            <p:cNvSpPr/>
            <p:nvPr/>
          </p:nvSpPr>
          <p:spPr>
            <a:xfrm>
              <a:off x="6843971" y="1651220"/>
              <a:ext cx="397028" cy="211689"/>
            </a:xfrm>
            <a:custGeom>
              <a:rect b="b" l="l" r="r" t="t"/>
              <a:pathLst>
                <a:path extrusionOk="0" h="8861" w="16619">
                  <a:moveTo>
                    <a:pt x="0" y="1"/>
                  </a:moveTo>
                  <a:lnTo>
                    <a:pt x="14153" y="8860"/>
                  </a:lnTo>
                  <a:cubicBezTo>
                    <a:pt x="14153" y="8860"/>
                    <a:pt x="16495" y="6481"/>
                    <a:pt x="16618" y="59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3"/>
            <p:cNvSpPr/>
            <p:nvPr/>
          </p:nvSpPr>
          <p:spPr>
            <a:xfrm>
              <a:off x="7346304" y="1898238"/>
              <a:ext cx="547105" cy="445286"/>
            </a:xfrm>
            <a:custGeom>
              <a:rect b="b" l="l" r="r" t="t"/>
              <a:pathLst>
                <a:path extrusionOk="0" h="18639" w="22901">
                  <a:moveTo>
                    <a:pt x="3970" y="0"/>
                  </a:moveTo>
                  <a:lnTo>
                    <a:pt x="0" y="5334"/>
                  </a:lnTo>
                  <a:cubicBezTo>
                    <a:pt x="0" y="5334"/>
                    <a:pt x="8180" y="17231"/>
                    <a:pt x="8875" y="17518"/>
                  </a:cubicBezTo>
                  <a:cubicBezTo>
                    <a:pt x="9566" y="17805"/>
                    <a:pt x="22680" y="18639"/>
                    <a:pt x="22680" y="18639"/>
                  </a:cubicBezTo>
                  <a:lnTo>
                    <a:pt x="22900" y="13686"/>
                  </a:lnTo>
                  <a:cubicBezTo>
                    <a:pt x="22900" y="13686"/>
                    <a:pt x="11500" y="12678"/>
                    <a:pt x="11370" y="12442"/>
                  </a:cubicBezTo>
                  <a:cubicBezTo>
                    <a:pt x="11240" y="12203"/>
                    <a:pt x="3970" y="0"/>
                    <a:pt x="39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3"/>
            <p:cNvSpPr/>
            <p:nvPr/>
          </p:nvSpPr>
          <p:spPr>
            <a:xfrm>
              <a:off x="7864143" y="2221016"/>
              <a:ext cx="9580" cy="119139"/>
            </a:xfrm>
            <a:custGeom>
              <a:rect b="b" l="l" r="r" t="t"/>
              <a:pathLst>
                <a:path extrusionOk="0" h="4987" w="401">
                  <a:moveTo>
                    <a:pt x="375" y="0"/>
                  </a:moveTo>
                  <a:lnTo>
                    <a:pt x="375" y="0"/>
                  </a:lnTo>
                  <a:cubicBezTo>
                    <a:pt x="349" y="0"/>
                    <a:pt x="252" y="1113"/>
                    <a:pt x="154" y="2492"/>
                  </a:cubicBezTo>
                  <a:cubicBezTo>
                    <a:pt x="57" y="3866"/>
                    <a:pt x="1" y="4986"/>
                    <a:pt x="23" y="4986"/>
                  </a:cubicBezTo>
                  <a:cubicBezTo>
                    <a:pt x="23" y="4986"/>
                    <a:pt x="23" y="4986"/>
                    <a:pt x="23" y="4986"/>
                  </a:cubicBezTo>
                  <a:cubicBezTo>
                    <a:pt x="51" y="4986"/>
                    <a:pt x="151" y="3872"/>
                    <a:pt x="247" y="2495"/>
                  </a:cubicBezTo>
                  <a:cubicBezTo>
                    <a:pt x="345" y="1121"/>
                    <a:pt x="401" y="4"/>
                    <a:pt x="375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3"/>
            <p:cNvSpPr/>
            <p:nvPr/>
          </p:nvSpPr>
          <p:spPr>
            <a:xfrm>
              <a:off x="7595093" y="2196455"/>
              <a:ext cx="24750" cy="28811"/>
            </a:xfrm>
            <a:custGeom>
              <a:rect b="b" l="l" r="r" t="t"/>
              <a:pathLst>
                <a:path extrusionOk="0" h="1206" w="1036">
                  <a:moveTo>
                    <a:pt x="1014" y="0"/>
                  </a:moveTo>
                  <a:cubicBezTo>
                    <a:pt x="978" y="0"/>
                    <a:pt x="746" y="252"/>
                    <a:pt x="482" y="572"/>
                  </a:cubicBezTo>
                  <a:cubicBezTo>
                    <a:pt x="206" y="905"/>
                    <a:pt x="1" y="1189"/>
                    <a:pt x="20" y="1204"/>
                  </a:cubicBezTo>
                  <a:cubicBezTo>
                    <a:pt x="21" y="1205"/>
                    <a:pt x="22" y="1205"/>
                    <a:pt x="23" y="1205"/>
                  </a:cubicBezTo>
                  <a:cubicBezTo>
                    <a:pt x="58" y="1205"/>
                    <a:pt x="286" y="954"/>
                    <a:pt x="554" y="632"/>
                  </a:cubicBezTo>
                  <a:cubicBezTo>
                    <a:pt x="827" y="300"/>
                    <a:pt x="1035" y="16"/>
                    <a:pt x="1017" y="1"/>
                  </a:cubicBezTo>
                  <a:cubicBezTo>
                    <a:pt x="1016" y="0"/>
                    <a:pt x="1015" y="0"/>
                    <a:pt x="101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3"/>
            <p:cNvSpPr/>
            <p:nvPr/>
          </p:nvSpPr>
          <p:spPr>
            <a:xfrm>
              <a:off x="7609189" y="2198534"/>
              <a:ext cx="9413" cy="34449"/>
            </a:xfrm>
            <a:custGeom>
              <a:rect b="b" l="l" r="r" t="t"/>
              <a:pathLst>
                <a:path extrusionOk="0" h="1442" w="394">
                  <a:moveTo>
                    <a:pt x="370" y="0"/>
                  </a:moveTo>
                  <a:cubicBezTo>
                    <a:pt x="343" y="0"/>
                    <a:pt x="246" y="315"/>
                    <a:pt x="154" y="709"/>
                  </a:cubicBezTo>
                  <a:cubicBezTo>
                    <a:pt x="61" y="1105"/>
                    <a:pt x="1" y="1434"/>
                    <a:pt x="27" y="1442"/>
                  </a:cubicBezTo>
                  <a:cubicBezTo>
                    <a:pt x="27" y="1442"/>
                    <a:pt x="27" y="1442"/>
                    <a:pt x="27" y="1442"/>
                  </a:cubicBezTo>
                  <a:cubicBezTo>
                    <a:pt x="55" y="1442"/>
                    <a:pt x="151" y="1126"/>
                    <a:pt x="244" y="728"/>
                  </a:cubicBezTo>
                  <a:cubicBezTo>
                    <a:pt x="337" y="333"/>
                    <a:pt x="393" y="4"/>
                    <a:pt x="371" y="0"/>
                  </a:cubicBezTo>
                  <a:cubicBezTo>
                    <a:pt x="371" y="0"/>
                    <a:pt x="370" y="0"/>
                    <a:pt x="37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3"/>
            <p:cNvSpPr/>
            <p:nvPr/>
          </p:nvSpPr>
          <p:spPr>
            <a:xfrm>
              <a:off x="7669541" y="2243474"/>
              <a:ext cx="12733" cy="11133"/>
            </a:xfrm>
            <a:custGeom>
              <a:rect b="b" l="l" r="r" t="t"/>
              <a:pathLst>
                <a:path extrusionOk="0" h="466" w="533">
                  <a:moveTo>
                    <a:pt x="264" y="0"/>
                  </a:moveTo>
                  <a:cubicBezTo>
                    <a:pt x="256" y="0"/>
                    <a:pt x="247" y="1"/>
                    <a:pt x="239" y="2"/>
                  </a:cubicBezTo>
                  <a:lnTo>
                    <a:pt x="150" y="31"/>
                  </a:lnTo>
                  <a:cubicBezTo>
                    <a:pt x="15" y="106"/>
                    <a:pt x="0" y="326"/>
                    <a:pt x="123" y="424"/>
                  </a:cubicBezTo>
                  <a:cubicBezTo>
                    <a:pt x="161" y="453"/>
                    <a:pt x="207" y="466"/>
                    <a:pt x="254" y="466"/>
                  </a:cubicBezTo>
                  <a:cubicBezTo>
                    <a:pt x="360" y="466"/>
                    <a:pt x="468" y="400"/>
                    <a:pt x="497" y="297"/>
                  </a:cubicBezTo>
                  <a:cubicBezTo>
                    <a:pt x="532" y="155"/>
                    <a:pt x="406" y="0"/>
                    <a:pt x="26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3"/>
            <p:cNvSpPr/>
            <p:nvPr/>
          </p:nvSpPr>
          <p:spPr>
            <a:xfrm>
              <a:off x="7511948" y="2127360"/>
              <a:ext cx="12805" cy="11181"/>
            </a:xfrm>
            <a:custGeom>
              <a:rect b="b" l="l" r="r" t="t"/>
              <a:pathLst>
                <a:path extrusionOk="0" h="468" w="536">
                  <a:moveTo>
                    <a:pt x="262" y="1"/>
                  </a:moveTo>
                  <a:cubicBezTo>
                    <a:pt x="254" y="1"/>
                    <a:pt x="247" y="1"/>
                    <a:pt x="239" y="2"/>
                  </a:cubicBezTo>
                  <a:lnTo>
                    <a:pt x="149" y="32"/>
                  </a:lnTo>
                  <a:cubicBezTo>
                    <a:pt x="18" y="111"/>
                    <a:pt x="0" y="331"/>
                    <a:pt x="123" y="424"/>
                  </a:cubicBezTo>
                  <a:cubicBezTo>
                    <a:pt x="162" y="454"/>
                    <a:pt x="209" y="467"/>
                    <a:pt x="257" y="467"/>
                  </a:cubicBezTo>
                  <a:cubicBezTo>
                    <a:pt x="361" y="467"/>
                    <a:pt x="469" y="403"/>
                    <a:pt x="497" y="301"/>
                  </a:cubicBezTo>
                  <a:cubicBezTo>
                    <a:pt x="536" y="160"/>
                    <a:pt x="406" y="1"/>
                    <a:pt x="262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3"/>
            <p:cNvSpPr/>
            <p:nvPr/>
          </p:nvSpPr>
          <p:spPr>
            <a:xfrm>
              <a:off x="7710588" y="2293695"/>
              <a:ext cx="12709" cy="11133"/>
            </a:xfrm>
            <a:custGeom>
              <a:rect b="b" l="l" r="r" t="t"/>
              <a:pathLst>
                <a:path extrusionOk="0" h="466" w="532">
                  <a:moveTo>
                    <a:pt x="263" y="1"/>
                  </a:moveTo>
                  <a:cubicBezTo>
                    <a:pt x="254" y="1"/>
                    <a:pt x="245" y="1"/>
                    <a:pt x="235" y="3"/>
                  </a:cubicBezTo>
                  <a:lnTo>
                    <a:pt x="149" y="32"/>
                  </a:lnTo>
                  <a:cubicBezTo>
                    <a:pt x="15" y="107"/>
                    <a:pt x="1" y="327"/>
                    <a:pt x="123" y="420"/>
                  </a:cubicBezTo>
                  <a:cubicBezTo>
                    <a:pt x="161" y="451"/>
                    <a:pt x="208" y="465"/>
                    <a:pt x="255" y="465"/>
                  </a:cubicBezTo>
                  <a:cubicBezTo>
                    <a:pt x="358" y="465"/>
                    <a:pt x="465" y="399"/>
                    <a:pt x="494" y="298"/>
                  </a:cubicBezTo>
                  <a:cubicBezTo>
                    <a:pt x="531" y="157"/>
                    <a:pt x="406" y="1"/>
                    <a:pt x="26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3"/>
            <p:cNvSpPr/>
            <p:nvPr/>
          </p:nvSpPr>
          <p:spPr>
            <a:xfrm>
              <a:off x="7810791" y="2309320"/>
              <a:ext cx="12829" cy="11157"/>
            </a:xfrm>
            <a:custGeom>
              <a:rect b="b" l="l" r="r" t="t"/>
              <a:pathLst>
                <a:path extrusionOk="0" h="467" w="537">
                  <a:moveTo>
                    <a:pt x="263" y="1"/>
                  </a:moveTo>
                  <a:cubicBezTo>
                    <a:pt x="255" y="1"/>
                    <a:pt x="247" y="1"/>
                    <a:pt x="239" y="2"/>
                  </a:cubicBezTo>
                  <a:lnTo>
                    <a:pt x="150" y="32"/>
                  </a:lnTo>
                  <a:cubicBezTo>
                    <a:pt x="20" y="111"/>
                    <a:pt x="1" y="330"/>
                    <a:pt x="124" y="424"/>
                  </a:cubicBezTo>
                  <a:cubicBezTo>
                    <a:pt x="162" y="453"/>
                    <a:pt x="208" y="466"/>
                    <a:pt x="255" y="466"/>
                  </a:cubicBezTo>
                  <a:cubicBezTo>
                    <a:pt x="360" y="466"/>
                    <a:pt x="469" y="401"/>
                    <a:pt x="498" y="297"/>
                  </a:cubicBezTo>
                  <a:cubicBezTo>
                    <a:pt x="537" y="159"/>
                    <a:pt x="407" y="1"/>
                    <a:pt x="26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3"/>
            <p:cNvSpPr/>
            <p:nvPr/>
          </p:nvSpPr>
          <p:spPr>
            <a:xfrm>
              <a:off x="7768956" y="2245768"/>
              <a:ext cx="12709" cy="11133"/>
            </a:xfrm>
            <a:custGeom>
              <a:rect b="b" l="l" r="r" t="t"/>
              <a:pathLst>
                <a:path extrusionOk="0" h="466" w="532">
                  <a:moveTo>
                    <a:pt x="263" y="0"/>
                  </a:moveTo>
                  <a:cubicBezTo>
                    <a:pt x="254" y="0"/>
                    <a:pt x="244" y="1"/>
                    <a:pt x="235" y="2"/>
                  </a:cubicBezTo>
                  <a:lnTo>
                    <a:pt x="149" y="32"/>
                  </a:lnTo>
                  <a:cubicBezTo>
                    <a:pt x="15" y="107"/>
                    <a:pt x="0" y="328"/>
                    <a:pt x="123" y="421"/>
                  </a:cubicBezTo>
                  <a:cubicBezTo>
                    <a:pt x="161" y="452"/>
                    <a:pt x="207" y="465"/>
                    <a:pt x="255" y="465"/>
                  </a:cubicBezTo>
                  <a:cubicBezTo>
                    <a:pt x="358" y="465"/>
                    <a:pt x="465" y="400"/>
                    <a:pt x="493" y="297"/>
                  </a:cubicBezTo>
                  <a:cubicBezTo>
                    <a:pt x="531" y="158"/>
                    <a:pt x="405" y="0"/>
                    <a:pt x="26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3"/>
            <p:cNvSpPr/>
            <p:nvPr/>
          </p:nvSpPr>
          <p:spPr>
            <a:xfrm>
              <a:off x="7552971" y="2257833"/>
              <a:ext cx="12733" cy="11061"/>
            </a:xfrm>
            <a:custGeom>
              <a:rect b="b" l="l" r="r" t="t"/>
              <a:pathLst>
                <a:path extrusionOk="0" h="463" w="533">
                  <a:moveTo>
                    <a:pt x="264" y="0"/>
                  </a:moveTo>
                  <a:cubicBezTo>
                    <a:pt x="255" y="0"/>
                    <a:pt x="246" y="1"/>
                    <a:pt x="236" y="2"/>
                  </a:cubicBezTo>
                  <a:lnTo>
                    <a:pt x="150" y="28"/>
                  </a:lnTo>
                  <a:cubicBezTo>
                    <a:pt x="16" y="106"/>
                    <a:pt x="1" y="327"/>
                    <a:pt x="124" y="420"/>
                  </a:cubicBezTo>
                  <a:cubicBezTo>
                    <a:pt x="162" y="449"/>
                    <a:pt x="208" y="463"/>
                    <a:pt x="256" y="463"/>
                  </a:cubicBezTo>
                  <a:cubicBezTo>
                    <a:pt x="359" y="463"/>
                    <a:pt x="465" y="399"/>
                    <a:pt x="494" y="297"/>
                  </a:cubicBezTo>
                  <a:cubicBezTo>
                    <a:pt x="532" y="157"/>
                    <a:pt x="407" y="0"/>
                    <a:pt x="26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3"/>
            <p:cNvSpPr/>
            <p:nvPr/>
          </p:nvSpPr>
          <p:spPr>
            <a:xfrm>
              <a:off x="7838196" y="2256137"/>
              <a:ext cx="12733" cy="11133"/>
            </a:xfrm>
            <a:custGeom>
              <a:rect b="b" l="l" r="r" t="t"/>
              <a:pathLst>
                <a:path extrusionOk="0" h="466" w="533">
                  <a:moveTo>
                    <a:pt x="259" y="0"/>
                  </a:moveTo>
                  <a:cubicBezTo>
                    <a:pt x="251" y="0"/>
                    <a:pt x="243" y="1"/>
                    <a:pt x="235" y="1"/>
                  </a:cubicBezTo>
                  <a:lnTo>
                    <a:pt x="150" y="32"/>
                  </a:lnTo>
                  <a:cubicBezTo>
                    <a:pt x="16" y="106"/>
                    <a:pt x="0" y="327"/>
                    <a:pt x="123" y="424"/>
                  </a:cubicBezTo>
                  <a:cubicBezTo>
                    <a:pt x="160" y="453"/>
                    <a:pt x="206" y="466"/>
                    <a:pt x="253" y="466"/>
                  </a:cubicBezTo>
                  <a:cubicBezTo>
                    <a:pt x="357" y="466"/>
                    <a:pt x="465" y="400"/>
                    <a:pt x="493" y="297"/>
                  </a:cubicBezTo>
                  <a:cubicBezTo>
                    <a:pt x="533" y="155"/>
                    <a:pt x="403" y="0"/>
                    <a:pt x="259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3"/>
            <p:cNvSpPr/>
            <p:nvPr/>
          </p:nvSpPr>
          <p:spPr>
            <a:xfrm>
              <a:off x="7618746" y="2280769"/>
              <a:ext cx="12733" cy="11133"/>
            </a:xfrm>
            <a:custGeom>
              <a:rect b="b" l="l" r="r" t="t"/>
              <a:pathLst>
                <a:path extrusionOk="0" h="466" w="533">
                  <a:moveTo>
                    <a:pt x="259" y="0"/>
                  </a:moveTo>
                  <a:cubicBezTo>
                    <a:pt x="252" y="0"/>
                    <a:pt x="244" y="0"/>
                    <a:pt x="236" y="1"/>
                  </a:cubicBezTo>
                  <a:lnTo>
                    <a:pt x="150" y="32"/>
                  </a:lnTo>
                  <a:cubicBezTo>
                    <a:pt x="16" y="106"/>
                    <a:pt x="1" y="327"/>
                    <a:pt x="120" y="424"/>
                  </a:cubicBezTo>
                  <a:cubicBezTo>
                    <a:pt x="158" y="452"/>
                    <a:pt x="205" y="466"/>
                    <a:pt x="252" y="466"/>
                  </a:cubicBezTo>
                  <a:cubicBezTo>
                    <a:pt x="357" y="466"/>
                    <a:pt x="465" y="400"/>
                    <a:pt x="494" y="297"/>
                  </a:cubicBezTo>
                  <a:cubicBezTo>
                    <a:pt x="533" y="155"/>
                    <a:pt x="403" y="0"/>
                    <a:pt x="259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3"/>
            <p:cNvSpPr/>
            <p:nvPr/>
          </p:nvSpPr>
          <p:spPr>
            <a:xfrm>
              <a:off x="7571010" y="2171106"/>
              <a:ext cx="12829" cy="11157"/>
            </a:xfrm>
            <a:custGeom>
              <a:rect b="b" l="l" r="r" t="t"/>
              <a:pathLst>
                <a:path extrusionOk="0" h="467" w="537">
                  <a:moveTo>
                    <a:pt x="264" y="0"/>
                  </a:moveTo>
                  <a:cubicBezTo>
                    <a:pt x="256" y="0"/>
                    <a:pt x="248" y="1"/>
                    <a:pt x="240" y="2"/>
                  </a:cubicBezTo>
                  <a:lnTo>
                    <a:pt x="150" y="31"/>
                  </a:lnTo>
                  <a:cubicBezTo>
                    <a:pt x="19" y="109"/>
                    <a:pt x="0" y="330"/>
                    <a:pt x="123" y="423"/>
                  </a:cubicBezTo>
                  <a:cubicBezTo>
                    <a:pt x="162" y="453"/>
                    <a:pt x="210" y="466"/>
                    <a:pt x="258" y="466"/>
                  </a:cubicBezTo>
                  <a:cubicBezTo>
                    <a:pt x="362" y="466"/>
                    <a:pt x="469" y="403"/>
                    <a:pt x="497" y="300"/>
                  </a:cubicBezTo>
                  <a:cubicBezTo>
                    <a:pt x="536" y="158"/>
                    <a:pt x="407" y="0"/>
                    <a:pt x="26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3"/>
            <p:cNvSpPr/>
            <p:nvPr/>
          </p:nvSpPr>
          <p:spPr>
            <a:xfrm>
              <a:off x="7339877" y="1962483"/>
              <a:ext cx="375240" cy="699069"/>
            </a:xfrm>
            <a:custGeom>
              <a:rect b="b" l="l" r="r" t="t"/>
              <a:pathLst>
                <a:path extrusionOk="0" h="29262" w="15707">
                  <a:moveTo>
                    <a:pt x="5842" y="1"/>
                  </a:moveTo>
                  <a:lnTo>
                    <a:pt x="0" y="2328"/>
                  </a:lnTo>
                  <a:lnTo>
                    <a:pt x="1909" y="17052"/>
                  </a:lnTo>
                  <a:cubicBezTo>
                    <a:pt x="2182" y="17604"/>
                    <a:pt x="12262" y="29262"/>
                    <a:pt x="12262" y="29262"/>
                  </a:cubicBezTo>
                  <a:lnTo>
                    <a:pt x="15707" y="26371"/>
                  </a:lnTo>
                  <a:lnTo>
                    <a:pt x="7892" y="16499"/>
                  </a:lnTo>
                  <a:cubicBezTo>
                    <a:pt x="7471" y="15968"/>
                    <a:pt x="7242" y="15311"/>
                    <a:pt x="7242" y="14635"/>
                  </a:cubicBezTo>
                  <a:lnTo>
                    <a:pt x="6694" y="6260"/>
                  </a:lnTo>
                  <a:lnTo>
                    <a:pt x="7161" y="5439"/>
                  </a:lnTo>
                  <a:cubicBezTo>
                    <a:pt x="7269" y="5248"/>
                    <a:pt x="7329" y="5031"/>
                    <a:pt x="7340" y="4807"/>
                  </a:cubicBezTo>
                  <a:cubicBezTo>
                    <a:pt x="7404" y="3299"/>
                    <a:pt x="7113" y="1566"/>
                    <a:pt x="6182" y="423"/>
                  </a:cubicBezTo>
                  <a:lnTo>
                    <a:pt x="584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3"/>
            <p:cNvSpPr/>
            <p:nvPr/>
          </p:nvSpPr>
          <p:spPr>
            <a:xfrm>
              <a:off x="7420369" y="2005942"/>
              <a:ext cx="54278" cy="30579"/>
            </a:xfrm>
            <a:custGeom>
              <a:rect b="b" l="l" r="r" t="t"/>
              <a:pathLst>
                <a:path extrusionOk="0" h="1280" w="227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4"/>
                    <a:pt x="23" y="169"/>
                    <a:pt x="143" y="400"/>
                  </a:cubicBezTo>
                  <a:cubicBezTo>
                    <a:pt x="262" y="628"/>
                    <a:pt x="505" y="927"/>
                    <a:pt x="867" y="1106"/>
                  </a:cubicBezTo>
                  <a:cubicBezTo>
                    <a:pt x="1127" y="1234"/>
                    <a:pt x="1395" y="1279"/>
                    <a:pt x="1617" y="1279"/>
                  </a:cubicBezTo>
                  <a:cubicBezTo>
                    <a:pt x="1660" y="1279"/>
                    <a:pt x="1702" y="1277"/>
                    <a:pt x="1741" y="1274"/>
                  </a:cubicBezTo>
                  <a:cubicBezTo>
                    <a:pt x="1987" y="1252"/>
                    <a:pt x="2160" y="1185"/>
                    <a:pt x="2227" y="1151"/>
                  </a:cubicBezTo>
                  <a:lnTo>
                    <a:pt x="2223" y="1151"/>
                  </a:lnTo>
                  <a:cubicBezTo>
                    <a:pt x="2256" y="1143"/>
                    <a:pt x="2272" y="1140"/>
                    <a:pt x="2268" y="1136"/>
                  </a:cubicBezTo>
                  <a:cubicBezTo>
                    <a:pt x="2268" y="1133"/>
                    <a:pt x="2253" y="1128"/>
                    <a:pt x="2220" y="1128"/>
                  </a:cubicBezTo>
                  <a:cubicBezTo>
                    <a:pt x="2144" y="1143"/>
                    <a:pt x="1973" y="1192"/>
                    <a:pt x="1737" y="1200"/>
                  </a:cubicBezTo>
                  <a:cubicBezTo>
                    <a:pt x="1721" y="1200"/>
                    <a:pt x="1703" y="1201"/>
                    <a:pt x="1686" y="1201"/>
                  </a:cubicBezTo>
                  <a:cubicBezTo>
                    <a:pt x="1459" y="1201"/>
                    <a:pt x="1179" y="1156"/>
                    <a:pt x="908" y="1024"/>
                  </a:cubicBezTo>
                  <a:cubicBezTo>
                    <a:pt x="565" y="856"/>
                    <a:pt x="329" y="580"/>
                    <a:pt x="198" y="366"/>
                  </a:cubicBezTo>
                  <a:cubicBezTo>
                    <a:pt x="70" y="156"/>
                    <a:pt x="28" y="0"/>
                    <a:pt x="12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3"/>
            <p:cNvSpPr/>
            <p:nvPr/>
          </p:nvSpPr>
          <p:spPr>
            <a:xfrm>
              <a:off x="7499715" y="1999157"/>
              <a:ext cx="24368" cy="321082"/>
            </a:xfrm>
            <a:custGeom>
              <a:rect b="b" l="l" r="r" t="t"/>
              <a:pathLst>
                <a:path extrusionOk="0" h="13440" w="1020">
                  <a:moveTo>
                    <a:pt x="52" y="0"/>
                  </a:moveTo>
                  <a:cubicBezTo>
                    <a:pt x="49" y="5"/>
                    <a:pt x="71" y="45"/>
                    <a:pt x="116" y="128"/>
                  </a:cubicBezTo>
                  <a:cubicBezTo>
                    <a:pt x="161" y="217"/>
                    <a:pt x="224" y="333"/>
                    <a:pt x="302" y="483"/>
                  </a:cubicBezTo>
                  <a:cubicBezTo>
                    <a:pt x="459" y="793"/>
                    <a:pt x="699" y="1245"/>
                    <a:pt x="844" y="1846"/>
                  </a:cubicBezTo>
                  <a:cubicBezTo>
                    <a:pt x="916" y="2148"/>
                    <a:pt x="945" y="2492"/>
                    <a:pt x="885" y="2846"/>
                  </a:cubicBezTo>
                  <a:cubicBezTo>
                    <a:pt x="833" y="3205"/>
                    <a:pt x="647" y="3553"/>
                    <a:pt x="452" y="3919"/>
                  </a:cubicBezTo>
                  <a:cubicBezTo>
                    <a:pt x="359" y="4101"/>
                    <a:pt x="261" y="4292"/>
                    <a:pt x="194" y="4501"/>
                  </a:cubicBezTo>
                  <a:cubicBezTo>
                    <a:pt x="123" y="4711"/>
                    <a:pt x="78" y="4931"/>
                    <a:pt x="52" y="5159"/>
                  </a:cubicBezTo>
                  <a:cubicBezTo>
                    <a:pt x="0" y="5611"/>
                    <a:pt x="26" y="6078"/>
                    <a:pt x="59" y="6556"/>
                  </a:cubicBezTo>
                  <a:cubicBezTo>
                    <a:pt x="194" y="8454"/>
                    <a:pt x="318" y="10168"/>
                    <a:pt x="407" y="11423"/>
                  </a:cubicBezTo>
                  <a:cubicBezTo>
                    <a:pt x="452" y="12039"/>
                    <a:pt x="493" y="12540"/>
                    <a:pt x="519" y="12898"/>
                  </a:cubicBezTo>
                  <a:cubicBezTo>
                    <a:pt x="535" y="13066"/>
                    <a:pt x="549" y="13200"/>
                    <a:pt x="557" y="13298"/>
                  </a:cubicBezTo>
                  <a:cubicBezTo>
                    <a:pt x="564" y="13391"/>
                    <a:pt x="571" y="13440"/>
                    <a:pt x="575" y="13440"/>
                  </a:cubicBezTo>
                  <a:cubicBezTo>
                    <a:pt x="579" y="13440"/>
                    <a:pt x="579" y="13391"/>
                    <a:pt x="575" y="13298"/>
                  </a:cubicBezTo>
                  <a:cubicBezTo>
                    <a:pt x="571" y="13197"/>
                    <a:pt x="564" y="13062"/>
                    <a:pt x="557" y="12895"/>
                  </a:cubicBezTo>
                  <a:cubicBezTo>
                    <a:pt x="535" y="12536"/>
                    <a:pt x="508" y="12035"/>
                    <a:pt x="471" y="11419"/>
                  </a:cubicBezTo>
                  <a:cubicBezTo>
                    <a:pt x="388" y="10164"/>
                    <a:pt x="276" y="8446"/>
                    <a:pt x="154" y="6549"/>
                  </a:cubicBezTo>
                  <a:cubicBezTo>
                    <a:pt x="120" y="6074"/>
                    <a:pt x="94" y="5611"/>
                    <a:pt x="142" y="5166"/>
                  </a:cubicBezTo>
                  <a:cubicBezTo>
                    <a:pt x="168" y="4946"/>
                    <a:pt x="209" y="4733"/>
                    <a:pt x="276" y="4532"/>
                  </a:cubicBezTo>
                  <a:cubicBezTo>
                    <a:pt x="344" y="4330"/>
                    <a:pt x="437" y="4139"/>
                    <a:pt x="530" y="3956"/>
                  </a:cubicBezTo>
                  <a:cubicBezTo>
                    <a:pt x="717" y="3594"/>
                    <a:pt x="907" y="3236"/>
                    <a:pt x="960" y="2858"/>
                  </a:cubicBezTo>
                  <a:cubicBezTo>
                    <a:pt x="1020" y="2488"/>
                    <a:pt x="983" y="2137"/>
                    <a:pt x="907" y="1831"/>
                  </a:cubicBezTo>
                  <a:cubicBezTo>
                    <a:pt x="751" y="1219"/>
                    <a:pt x="500" y="770"/>
                    <a:pt x="336" y="467"/>
                  </a:cubicBezTo>
                  <a:cubicBezTo>
                    <a:pt x="250" y="314"/>
                    <a:pt x="180" y="195"/>
                    <a:pt x="131" y="120"/>
                  </a:cubicBezTo>
                  <a:cubicBezTo>
                    <a:pt x="82" y="42"/>
                    <a:pt x="56" y="0"/>
                    <a:pt x="52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3"/>
            <p:cNvSpPr/>
            <p:nvPr/>
          </p:nvSpPr>
          <p:spPr>
            <a:xfrm>
              <a:off x="7478021" y="2340069"/>
              <a:ext cx="46418" cy="12662"/>
            </a:xfrm>
            <a:custGeom>
              <a:rect b="b" l="l" r="r" t="t"/>
              <a:pathLst>
                <a:path extrusionOk="0" h="530" w="1943">
                  <a:moveTo>
                    <a:pt x="1797" y="1"/>
                  </a:moveTo>
                  <a:cubicBezTo>
                    <a:pt x="1619" y="1"/>
                    <a:pt x="1297" y="27"/>
                    <a:pt x="938" y="123"/>
                  </a:cubicBezTo>
                  <a:cubicBezTo>
                    <a:pt x="393" y="269"/>
                    <a:pt x="0" y="508"/>
                    <a:pt x="12" y="527"/>
                  </a:cubicBezTo>
                  <a:cubicBezTo>
                    <a:pt x="13" y="528"/>
                    <a:pt x="15" y="529"/>
                    <a:pt x="18" y="529"/>
                  </a:cubicBezTo>
                  <a:cubicBezTo>
                    <a:pt x="75" y="529"/>
                    <a:pt x="461" y="343"/>
                    <a:pt x="960" y="213"/>
                  </a:cubicBezTo>
                  <a:cubicBezTo>
                    <a:pt x="1491" y="71"/>
                    <a:pt x="1943" y="41"/>
                    <a:pt x="1939" y="15"/>
                  </a:cubicBezTo>
                  <a:cubicBezTo>
                    <a:pt x="1939" y="7"/>
                    <a:pt x="1887" y="1"/>
                    <a:pt x="179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3"/>
            <p:cNvSpPr/>
            <p:nvPr/>
          </p:nvSpPr>
          <p:spPr>
            <a:xfrm>
              <a:off x="7616429" y="2577673"/>
              <a:ext cx="87844" cy="61827"/>
            </a:xfrm>
            <a:custGeom>
              <a:rect b="b" l="l" r="r" t="t"/>
              <a:pathLst>
                <a:path extrusionOk="0" h="2588" w="3677">
                  <a:moveTo>
                    <a:pt x="3671" y="1"/>
                  </a:moveTo>
                  <a:cubicBezTo>
                    <a:pt x="3646" y="1"/>
                    <a:pt x="3451" y="148"/>
                    <a:pt x="3138" y="383"/>
                  </a:cubicBezTo>
                  <a:cubicBezTo>
                    <a:pt x="2813" y="625"/>
                    <a:pt x="2361" y="962"/>
                    <a:pt x="1857" y="1320"/>
                  </a:cubicBezTo>
                  <a:cubicBezTo>
                    <a:pt x="1349" y="1675"/>
                    <a:pt x="886" y="1989"/>
                    <a:pt x="546" y="2213"/>
                  </a:cubicBezTo>
                  <a:cubicBezTo>
                    <a:pt x="210" y="2437"/>
                    <a:pt x="1" y="2575"/>
                    <a:pt x="8" y="2586"/>
                  </a:cubicBezTo>
                  <a:cubicBezTo>
                    <a:pt x="8" y="2587"/>
                    <a:pt x="9" y="2587"/>
                    <a:pt x="11" y="2587"/>
                  </a:cubicBezTo>
                  <a:cubicBezTo>
                    <a:pt x="24" y="2587"/>
                    <a:pt x="78" y="2558"/>
                    <a:pt x="165" y="2512"/>
                  </a:cubicBezTo>
                  <a:cubicBezTo>
                    <a:pt x="266" y="2455"/>
                    <a:pt x="408" y="2374"/>
                    <a:pt x="583" y="2269"/>
                  </a:cubicBezTo>
                  <a:cubicBezTo>
                    <a:pt x="930" y="2056"/>
                    <a:pt x="1401" y="1753"/>
                    <a:pt x="1909" y="1395"/>
                  </a:cubicBezTo>
                  <a:cubicBezTo>
                    <a:pt x="2418" y="1036"/>
                    <a:pt x="2861" y="693"/>
                    <a:pt x="3175" y="435"/>
                  </a:cubicBezTo>
                  <a:cubicBezTo>
                    <a:pt x="3336" y="308"/>
                    <a:pt x="3459" y="200"/>
                    <a:pt x="3545" y="124"/>
                  </a:cubicBezTo>
                  <a:cubicBezTo>
                    <a:pt x="3631" y="50"/>
                    <a:pt x="3676" y="5"/>
                    <a:pt x="3673" y="2"/>
                  </a:cubicBezTo>
                  <a:cubicBezTo>
                    <a:pt x="3672" y="1"/>
                    <a:pt x="3671" y="1"/>
                    <a:pt x="3671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3"/>
            <p:cNvSpPr/>
            <p:nvPr/>
          </p:nvSpPr>
          <p:spPr>
            <a:xfrm>
              <a:off x="7398317" y="2134504"/>
              <a:ext cx="12733" cy="11109"/>
            </a:xfrm>
            <a:custGeom>
              <a:rect b="b" l="l" r="r" t="t"/>
              <a:pathLst>
                <a:path extrusionOk="0" h="465" w="533">
                  <a:moveTo>
                    <a:pt x="261" y="0"/>
                  </a:moveTo>
                  <a:cubicBezTo>
                    <a:pt x="252" y="0"/>
                    <a:pt x="244" y="1"/>
                    <a:pt x="236" y="2"/>
                  </a:cubicBezTo>
                  <a:lnTo>
                    <a:pt x="150" y="32"/>
                  </a:lnTo>
                  <a:cubicBezTo>
                    <a:pt x="16" y="107"/>
                    <a:pt x="1" y="327"/>
                    <a:pt x="124" y="420"/>
                  </a:cubicBezTo>
                  <a:cubicBezTo>
                    <a:pt x="162" y="451"/>
                    <a:pt x="208" y="465"/>
                    <a:pt x="256" y="465"/>
                  </a:cubicBezTo>
                  <a:cubicBezTo>
                    <a:pt x="359" y="465"/>
                    <a:pt x="466" y="399"/>
                    <a:pt x="494" y="297"/>
                  </a:cubicBezTo>
                  <a:cubicBezTo>
                    <a:pt x="533" y="156"/>
                    <a:pt x="404" y="0"/>
                    <a:pt x="26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3"/>
            <p:cNvSpPr/>
            <p:nvPr/>
          </p:nvSpPr>
          <p:spPr>
            <a:xfrm>
              <a:off x="7455730" y="2180519"/>
              <a:ext cx="12686" cy="11109"/>
            </a:xfrm>
            <a:custGeom>
              <a:rect b="b" l="l" r="r" t="t"/>
              <a:pathLst>
                <a:path extrusionOk="0" h="465" w="531">
                  <a:moveTo>
                    <a:pt x="263" y="1"/>
                  </a:moveTo>
                  <a:cubicBezTo>
                    <a:pt x="253" y="1"/>
                    <a:pt x="244" y="2"/>
                    <a:pt x="235" y="3"/>
                  </a:cubicBezTo>
                  <a:lnTo>
                    <a:pt x="149" y="29"/>
                  </a:lnTo>
                  <a:cubicBezTo>
                    <a:pt x="14" y="108"/>
                    <a:pt x="0" y="328"/>
                    <a:pt x="123" y="422"/>
                  </a:cubicBezTo>
                  <a:cubicBezTo>
                    <a:pt x="160" y="451"/>
                    <a:pt x="207" y="464"/>
                    <a:pt x="254" y="464"/>
                  </a:cubicBezTo>
                  <a:cubicBezTo>
                    <a:pt x="357" y="464"/>
                    <a:pt x="465" y="401"/>
                    <a:pt x="493" y="298"/>
                  </a:cubicBezTo>
                  <a:cubicBezTo>
                    <a:pt x="531" y="158"/>
                    <a:pt x="405" y="1"/>
                    <a:pt x="26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3"/>
            <p:cNvSpPr/>
            <p:nvPr/>
          </p:nvSpPr>
          <p:spPr>
            <a:xfrm>
              <a:off x="7410454" y="2323679"/>
              <a:ext cx="12733" cy="11133"/>
            </a:xfrm>
            <a:custGeom>
              <a:rect b="b" l="l" r="r" t="t"/>
              <a:pathLst>
                <a:path extrusionOk="0" h="466" w="533">
                  <a:moveTo>
                    <a:pt x="264" y="1"/>
                  </a:moveTo>
                  <a:cubicBezTo>
                    <a:pt x="255" y="1"/>
                    <a:pt x="246" y="1"/>
                    <a:pt x="237" y="3"/>
                  </a:cubicBezTo>
                  <a:lnTo>
                    <a:pt x="151" y="32"/>
                  </a:lnTo>
                  <a:cubicBezTo>
                    <a:pt x="16" y="107"/>
                    <a:pt x="1" y="327"/>
                    <a:pt x="120" y="420"/>
                  </a:cubicBezTo>
                  <a:cubicBezTo>
                    <a:pt x="159" y="451"/>
                    <a:pt x="207" y="465"/>
                    <a:pt x="255" y="465"/>
                  </a:cubicBezTo>
                  <a:cubicBezTo>
                    <a:pt x="359" y="465"/>
                    <a:pt x="466" y="399"/>
                    <a:pt x="494" y="298"/>
                  </a:cubicBezTo>
                  <a:cubicBezTo>
                    <a:pt x="533" y="157"/>
                    <a:pt x="406" y="1"/>
                    <a:pt x="264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3"/>
            <p:cNvSpPr/>
            <p:nvPr/>
          </p:nvSpPr>
          <p:spPr>
            <a:xfrm>
              <a:off x="7440534" y="2396525"/>
              <a:ext cx="12733" cy="11109"/>
            </a:xfrm>
            <a:custGeom>
              <a:rect b="b" l="l" r="r" t="t"/>
              <a:pathLst>
                <a:path extrusionOk="0" h="465" w="533">
                  <a:moveTo>
                    <a:pt x="260" y="0"/>
                  </a:moveTo>
                  <a:cubicBezTo>
                    <a:pt x="252" y="0"/>
                    <a:pt x="244" y="1"/>
                    <a:pt x="236" y="2"/>
                  </a:cubicBezTo>
                  <a:lnTo>
                    <a:pt x="147" y="31"/>
                  </a:lnTo>
                  <a:cubicBezTo>
                    <a:pt x="16" y="106"/>
                    <a:pt x="0" y="326"/>
                    <a:pt x="121" y="419"/>
                  </a:cubicBezTo>
                  <a:cubicBezTo>
                    <a:pt x="159" y="450"/>
                    <a:pt x="207" y="464"/>
                    <a:pt x="255" y="464"/>
                  </a:cubicBezTo>
                  <a:cubicBezTo>
                    <a:pt x="358" y="464"/>
                    <a:pt x="465" y="398"/>
                    <a:pt x="493" y="296"/>
                  </a:cubicBezTo>
                  <a:cubicBezTo>
                    <a:pt x="533" y="155"/>
                    <a:pt x="404" y="0"/>
                    <a:pt x="26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3"/>
            <p:cNvSpPr/>
            <p:nvPr/>
          </p:nvSpPr>
          <p:spPr>
            <a:xfrm>
              <a:off x="7509272" y="2469514"/>
              <a:ext cx="12709" cy="11109"/>
            </a:xfrm>
            <a:custGeom>
              <a:rect b="b" l="l" r="r" t="t"/>
              <a:pathLst>
                <a:path extrusionOk="0" h="465" w="532">
                  <a:moveTo>
                    <a:pt x="263" y="0"/>
                  </a:moveTo>
                  <a:cubicBezTo>
                    <a:pt x="255" y="0"/>
                    <a:pt x="247" y="1"/>
                    <a:pt x="239" y="2"/>
                  </a:cubicBezTo>
                  <a:lnTo>
                    <a:pt x="149" y="31"/>
                  </a:lnTo>
                  <a:cubicBezTo>
                    <a:pt x="14" y="106"/>
                    <a:pt x="0" y="326"/>
                    <a:pt x="123" y="420"/>
                  </a:cubicBezTo>
                  <a:cubicBezTo>
                    <a:pt x="162" y="451"/>
                    <a:pt x="209" y="465"/>
                    <a:pt x="257" y="465"/>
                  </a:cubicBezTo>
                  <a:cubicBezTo>
                    <a:pt x="361" y="465"/>
                    <a:pt x="467" y="399"/>
                    <a:pt x="493" y="297"/>
                  </a:cubicBezTo>
                  <a:cubicBezTo>
                    <a:pt x="531" y="155"/>
                    <a:pt x="406" y="0"/>
                    <a:pt x="26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3"/>
            <p:cNvSpPr/>
            <p:nvPr/>
          </p:nvSpPr>
          <p:spPr>
            <a:xfrm>
              <a:off x="7562982" y="2462442"/>
              <a:ext cx="12733" cy="11133"/>
            </a:xfrm>
            <a:custGeom>
              <a:rect b="b" l="l" r="r" t="t"/>
              <a:pathLst>
                <a:path extrusionOk="0" h="466" w="533">
                  <a:moveTo>
                    <a:pt x="263" y="1"/>
                  </a:moveTo>
                  <a:cubicBezTo>
                    <a:pt x="254" y="1"/>
                    <a:pt x="245" y="1"/>
                    <a:pt x="235" y="3"/>
                  </a:cubicBezTo>
                  <a:lnTo>
                    <a:pt x="150" y="32"/>
                  </a:lnTo>
                  <a:cubicBezTo>
                    <a:pt x="16" y="107"/>
                    <a:pt x="0" y="327"/>
                    <a:pt x="120" y="420"/>
                  </a:cubicBezTo>
                  <a:cubicBezTo>
                    <a:pt x="159" y="451"/>
                    <a:pt x="206" y="465"/>
                    <a:pt x="255" y="465"/>
                  </a:cubicBezTo>
                  <a:cubicBezTo>
                    <a:pt x="359" y="465"/>
                    <a:pt x="465" y="400"/>
                    <a:pt x="493" y="298"/>
                  </a:cubicBezTo>
                  <a:cubicBezTo>
                    <a:pt x="532" y="157"/>
                    <a:pt x="406" y="1"/>
                    <a:pt x="26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3"/>
            <p:cNvSpPr/>
            <p:nvPr/>
          </p:nvSpPr>
          <p:spPr>
            <a:xfrm>
              <a:off x="7614541" y="2577744"/>
              <a:ext cx="12757" cy="11157"/>
            </a:xfrm>
            <a:custGeom>
              <a:rect b="b" l="l" r="r" t="t"/>
              <a:pathLst>
                <a:path extrusionOk="0" h="467" w="534">
                  <a:moveTo>
                    <a:pt x="264" y="1"/>
                  </a:moveTo>
                  <a:cubicBezTo>
                    <a:pt x="256" y="1"/>
                    <a:pt x="248" y="1"/>
                    <a:pt x="240" y="2"/>
                  </a:cubicBezTo>
                  <a:lnTo>
                    <a:pt x="151" y="32"/>
                  </a:lnTo>
                  <a:cubicBezTo>
                    <a:pt x="16" y="111"/>
                    <a:pt x="1" y="331"/>
                    <a:pt x="125" y="424"/>
                  </a:cubicBezTo>
                  <a:cubicBezTo>
                    <a:pt x="163" y="453"/>
                    <a:pt x="209" y="466"/>
                    <a:pt x="256" y="466"/>
                  </a:cubicBezTo>
                  <a:cubicBezTo>
                    <a:pt x="361" y="466"/>
                    <a:pt x="470" y="401"/>
                    <a:pt x="498" y="301"/>
                  </a:cubicBezTo>
                  <a:cubicBezTo>
                    <a:pt x="533" y="160"/>
                    <a:pt x="408" y="1"/>
                    <a:pt x="264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3"/>
            <p:cNvSpPr/>
            <p:nvPr/>
          </p:nvSpPr>
          <p:spPr>
            <a:xfrm>
              <a:off x="7617313" y="2522339"/>
              <a:ext cx="12733" cy="11061"/>
            </a:xfrm>
            <a:custGeom>
              <a:rect b="b" l="l" r="r" t="t"/>
              <a:pathLst>
                <a:path extrusionOk="0" h="463" w="533">
                  <a:moveTo>
                    <a:pt x="264" y="0"/>
                  </a:moveTo>
                  <a:cubicBezTo>
                    <a:pt x="255" y="0"/>
                    <a:pt x="246" y="1"/>
                    <a:pt x="236" y="2"/>
                  </a:cubicBezTo>
                  <a:lnTo>
                    <a:pt x="150" y="28"/>
                  </a:lnTo>
                  <a:cubicBezTo>
                    <a:pt x="16" y="106"/>
                    <a:pt x="1" y="327"/>
                    <a:pt x="121" y="420"/>
                  </a:cubicBezTo>
                  <a:cubicBezTo>
                    <a:pt x="159" y="449"/>
                    <a:pt x="207" y="463"/>
                    <a:pt x="255" y="463"/>
                  </a:cubicBezTo>
                  <a:cubicBezTo>
                    <a:pt x="359" y="463"/>
                    <a:pt x="466" y="399"/>
                    <a:pt x="494" y="297"/>
                  </a:cubicBezTo>
                  <a:cubicBezTo>
                    <a:pt x="532" y="156"/>
                    <a:pt x="407" y="0"/>
                    <a:pt x="26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3"/>
            <p:cNvSpPr/>
            <p:nvPr/>
          </p:nvSpPr>
          <p:spPr>
            <a:xfrm>
              <a:off x="7438050" y="2254345"/>
              <a:ext cx="12709" cy="11157"/>
            </a:xfrm>
            <a:custGeom>
              <a:rect b="b" l="l" r="r" t="t"/>
              <a:pathLst>
                <a:path extrusionOk="0" h="467" w="532">
                  <a:moveTo>
                    <a:pt x="259" y="1"/>
                  </a:moveTo>
                  <a:cubicBezTo>
                    <a:pt x="251" y="1"/>
                    <a:pt x="243" y="1"/>
                    <a:pt x="235" y="2"/>
                  </a:cubicBezTo>
                  <a:lnTo>
                    <a:pt x="149" y="32"/>
                  </a:lnTo>
                  <a:cubicBezTo>
                    <a:pt x="15" y="107"/>
                    <a:pt x="0" y="327"/>
                    <a:pt x="123" y="424"/>
                  </a:cubicBezTo>
                  <a:cubicBezTo>
                    <a:pt x="160" y="453"/>
                    <a:pt x="206" y="466"/>
                    <a:pt x="252" y="466"/>
                  </a:cubicBezTo>
                  <a:cubicBezTo>
                    <a:pt x="356" y="466"/>
                    <a:pt x="465" y="400"/>
                    <a:pt x="494" y="297"/>
                  </a:cubicBezTo>
                  <a:cubicBezTo>
                    <a:pt x="532" y="156"/>
                    <a:pt x="403" y="1"/>
                    <a:pt x="259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3"/>
            <p:cNvSpPr/>
            <p:nvPr/>
          </p:nvSpPr>
          <p:spPr>
            <a:xfrm>
              <a:off x="7509702" y="2386586"/>
              <a:ext cx="12733" cy="11085"/>
            </a:xfrm>
            <a:custGeom>
              <a:rect b="b" l="l" r="r" t="t"/>
              <a:pathLst>
                <a:path extrusionOk="0" h="464" w="533">
                  <a:moveTo>
                    <a:pt x="267" y="0"/>
                  </a:moveTo>
                  <a:cubicBezTo>
                    <a:pt x="258" y="0"/>
                    <a:pt x="249" y="1"/>
                    <a:pt x="239" y="3"/>
                  </a:cubicBezTo>
                  <a:lnTo>
                    <a:pt x="150" y="29"/>
                  </a:lnTo>
                  <a:cubicBezTo>
                    <a:pt x="15" y="107"/>
                    <a:pt x="0" y="328"/>
                    <a:pt x="124" y="421"/>
                  </a:cubicBezTo>
                  <a:cubicBezTo>
                    <a:pt x="162" y="450"/>
                    <a:pt x="210" y="464"/>
                    <a:pt x="257" y="464"/>
                  </a:cubicBezTo>
                  <a:cubicBezTo>
                    <a:pt x="362" y="464"/>
                    <a:pt x="469" y="400"/>
                    <a:pt x="498" y="297"/>
                  </a:cubicBezTo>
                  <a:cubicBezTo>
                    <a:pt x="532" y="158"/>
                    <a:pt x="409" y="0"/>
                    <a:pt x="267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3"/>
            <p:cNvSpPr/>
            <p:nvPr/>
          </p:nvSpPr>
          <p:spPr>
            <a:xfrm>
              <a:off x="7559398" y="2522052"/>
              <a:ext cx="12733" cy="11157"/>
            </a:xfrm>
            <a:custGeom>
              <a:rect b="b" l="l" r="r" t="t"/>
              <a:pathLst>
                <a:path extrusionOk="0" h="467" w="533">
                  <a:moveTo>
                    <a:pt x="264" y="1"/>
                  </a:moveTo>
                  <a:cubicBezTo>
                    <a:pt x="256" y="1"/>
                    <a:pt x="248" y="1"/>
                    <a:pt x="240" y="2"/>
                  </a:cubicBezTo>
                  <a:lnTo>
                    <a:pt x="150" y="32"/>
                  </a:lnTo>
                  <a:cubicBezTo>
                    <a:pt x="16" y="111"/>
                    <a:pt x="1" y="331"/>
                    <a:pt x="124" y="425"/>
                  </a:cubicBezTo>
                  <a:cubicBezTo>
                    <a:pt x="162" y="454"/>
                    <a:pt x="209" y="467"/>
                    <a:pt x="256" y="467"/>
                  </a:cubicBezTo>
                  <a:cubicBezTo>
                    <a:pt x="361" y="467"/>
                    <a:pt x="469" y="402"/>
                    <a:pt x="497" y="301"/>
                  </a:cubicBezTo>
                  <a:cubicBezTo>
                    <a:pt x="533" y="160"/>
                    <a:pt x="407" y="1"/>
                    <a:pt x="264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3"/>
            <p:cNvSpPr/>
            <p:nvPr/>
          </p:nvSpPr>
          <p:spPr>
            <a:xfrm>
              <a:off x="7385296" y="2219917"/>
              <a:ext cx="12829" cy="11133"/>
            </a:xfrm>
            <a:custGeom>
              <a:rect b="b" l="l" r="r" t="t"/>
              <a:pathLst>
                <a:path extrusionOk="0" h="466" w="537">
                  <a:moveTo>
                    <a:pt x="264" y="0"/>
                  </a:moveTo>
                  <a:cubicBezTo>
                    <a:pt x="256" y="0"/>
                    <a:pt x="248" y="1"/>
                    <a:pt x="240" y="2"/>
                  </a:cubicBezTo>
                  <a:lnTo>
                    <a:pt x="150" y="31"/>
                  </a:lnTo>
                  <a:cubicBezTo>
                    <a:pt x="19" y="106"/>
                    <a:pt x="1" y="326"/>
                    <a:pt x="124" y="424"/>
                  </a:cubicBezTo>
                  <a:cubicBezTo>
                    <a:pt x="162" y="453"/>
                    <a:pt x="208" y="466"/>
                    <a:pt x="255" y="466"/>
                  </a:cubicBezTo>
                  <a:cubicBezTo>
                    <a:pt x="360" y="466"/>
                    <a:pt x="469" y="400"/>
                    <a:pt x="497" y="297"/>
                  </a:cubicBezTo>
                  <a:cubicBezTo>
                    <a:pt x="536" y="155"/>
                    <a:pt x="408" y="0"/>
                    <a:pt x="26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3"/>
            <p:cNvSpPr/>
            <p:nvPr/>
          </p:nvSpPr>
          <p:spPr>
            <a:xfrm>
              <a:off x="7367185" y="2076136"/>
              <a:ext cx="12733" cy="11157"/>
            </a:xfrm>
            <a:custGeom>
              <a:rect b="b" l="l" r="r" t="t"/>
              <a:pathLst>
                <a:path extrusionOk="0" h="467" w="533">
                  <a:moveTo>
                    <a:pt x="260" y="0"/>
                  </a:moveTo>
                  <a:cubicBezTo>
                    <a:pt x="252" y="0"/>
                    <a:pt x="244" y="1"/>
                    <a:pt x="236" y="2"/>
                  </a:cubicBezTo>
                  <a:lnTo>
                    <a:pt x="146" y="32"/>
                  </a:lnTo>
                  <a:cubicBezTo>
                    <a:pt x="15" y="110"/>
                    <a:pt x="0" y="331"/>
                    <a:pt x="120" y="424"/>
                  </a:cubicBezTo>
                  <a:cubicBezTo>
                    <a:pt x="159" y="453"/>
                    <a:pt x="206" y="467"/>
                    <a:pt x="254" y="467"/>
                  </a:cubicBezTo>
                  <a:cubicBezTo>
                    <a:pt x="358" y="467"/>
                    <a:pt x="465" y="403"/>
                    <a:pt x="493" y="301"/>
                  </a:cubicBezTo>
                  <a:cubicBezTo>
                    <a:pt x="532" y="159"/>
                    <a:pt x="404" y="0"/>
                    <a:pt x="26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3"/>
            <p:cNvSpPr/>
            <p:nvPr/>
          </p:nvSpPr>
          <p:spPr>
            <a:xfrm>
              <a:off x="7447583" y="2096492"/>
              <a:ext cx="12733" cy="11133"/>
            </a:xfrm>
            <a:custGeom>
              <a:rect b="b" l="l" r="r" t="t"/>
              <a:pathLst>
                <a:path extrusionOk="0" h="466" w="533">
                  <a:moveTo>
                    <a:pt x="260" y="0"/>
                  </a:moveTo>
                  <a:cubicBezTo>
                    <a:pt x="252" y="0"/>
                    <a:pt x="244" y="1"/>
                    <a:pt x="236" y="1"/>
                  </a:cubicBezTo>
                  <a:lnTo>
                    <a:pt x="150" y="32"/>
                  </a:lnTo>
                  <a:cubicBezTo>
                    <a:pt x="16" y="110"/>
                    <a:pt x="0" y="330"/>
                    <a:pt x="124" y="424"/>
                  </a:cubicBezTo>
                  <a:cubicBezTo>
                    <a:pt x="161" y="453"/>
                    <a:pt x="206" y="466"/>
                    <a:pt x="253" y="466"/>
                  </a:cubicBezTo>
                  <a:cubicBezTo>
                    <a:pt x="357" y="466"/>
                    <a:pt x="466" y="400"/>
                    <a:pt x="493" y="296"/>
                  </a:cubicBezTo>
                  <a:cubicBezTo>
                    <a:pt x="533" y="159"/>
                    <a:pt x="404" y="0"/>
                    <a:pt x="26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3"/>
            <p:cNvSpPr/>
            <p:nvPr/>
          </p:nvSpPr>
          <p:spPr>
            <a:xfrm>
              <a:off x="7201923" y="1706411"/>
              <a:ext cx="316781" cy="330853"/>
            </a:xfrm>
            <a:custGeom>
              <a:rect b="b" l="l" r="r" t="t"/>
              <a:pathLst>
                <a:path extrusionOk="0" h="13849" w="13260">
                  <a:moveTo>
                    <a:pt x="9748" y="1"/>
                  </a:moveTo>
                  <a:cubicBezTo>
                    <a:pt x="9684" y="1"/>
                    <a:pt x="9621" y="2"/>
                    <a:pt x="9558" y="6"/>
                  </a:cubicBezTo>
                  <a:lnTo>
                    <a:pt x="6843" y="178"/>
                  </a:lnTo>
                  <a:cubicBezTo>
                    <a:pt x="6843" y="178"/>
                    <a:pt x="4441" y="193"/>
                    <a:pt x="2466" y="2098"/>
                  </a:cubicBezTo>
                  <a:lnTo>
                    <a:pt x="0" y="4029"/>
                  </a:lnTo>
                  <a:lnTo>
                    <a:pt x="2614" y="7111"/>
                  </a:lnTo>
                  <a:lnTo>
                    <a:pt x="3859" y="6319"/>
                  </a:lnTo>
                  <a:lnTo>
                    <a:pt x="4859" y="9448"/>
                  </a:lnTo>
                  <a:lnTo>
                    <a:pt x="5603" y="13849"/>
                  </a:lnTo>
                  <a:lnTo>
                    <a:pt x="13140" y="12179"/>
                  </a:lnTo>
                  <a:cubicBezTo>
                    <a:pt x="12523" y="10353"/>
                    <a:pt x="10802" y="8695"/>
                    <a:pt x="11089" y="7574"/>
                  </a:cubicBezTo>
                  <a:lnTo>
                    <a:pt x="11523" y="6255"/>
                  </a:lnTo>
                  <a:cubicBezTo>
                    <a:pt x="12094" y="4514"/>
                    <a:pt x="13259" y="2453"/>
                    <a:pt x="11863" y="862"/>
                  </a:cubicBezTo>
                  <a:cubicBezTo>
                    <a:pt x="11247" y="263"/>
                    <a:pt x="10486" y="1"/>
                    <a:pt x="9748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3"/>
            <p:cNvSpPr/>
            <p:nvPr/>
          </p:nvSpPr>
          <p:spPr>
            <a:xfrm>
              <a:off x="7284088" y="1796459"/>
              <a:ext cx="29385" cy="62448"/>
            </a:xfrm>
            <a:custGeom>
              <a:rect b="b" l="l" r="r" t="t"/>
              <a:pathLst>
                <a:path extrusionOk="0" h="2614" w="1230">
                  <a:moveTo>
                    <a:pt x="1219" y="0"/>
                  </a:moveTo>
                  <a:cubicBezTo>
                    <a:pt x="1203" y="0"/>
                    <a:pt x="1163" y="11"/>
                    <a:pt x="1103" y="32"/>
                  </a:cubicBezTo>
                  <a:cubicBezTo>
                    <a:pt x="1025" y="58"/>
                    <a:pt x="916" y="107"/>
                    <a:pt x="797" y="189"/>
                  </a:cubicBezTo>
                  <a:cubicBezTo>
                    <a:pt x="554" y="349"/>
                    <a:pt x="259" y="659"/>
                    <a:pt x="128" y="1097"/>
                  </a:cubicBezTo>
                  <a:cubicBezTo>
                    <a:pt x="1" y="1533"/>
                    <a:pt x="83" y="1959"/>
                    <a:pt x="203" y="2221"/>
                  </a:cubicBezTo>
                  <a:cubicBezTo>
                    <a:pt x="263" y="2355"/>
                    <a:pt x="326" y="2456"/>
                    <a:pt x="375" y="2519"/>
                  </a:cubicBezTo>
                  <a:cubicBezTo>
                    <a:pt x="420" y="2579"/>
                    <a:pt x="452" y="2613"/>
                    <a:pt x="460" y="2613"/>
                  </a:cubicBezTo>
                  <a:cubicBezTo>
                    <a:pt x="460" y="2613"/>
                    <a:pt x="461" y="2613"/>
                    <a:pt x="461" y="2613"/>
                  </a:cubicBezTo>
                  <a:cubicBezTo>
                    <a:pt x="475" y="2602"/>
                    <a:pt x="360" y="2464"/>
                    <a:pt x="263" y="2199"/>
                  </a:cubicBezTo>
                  <a:cubicBezTo>
                    <a:pt x="161" y="1937"/>
                    <a:pt x="98" y="1533"/>
                    <a:pt x="218" y="1123"/>
                  </a:cubicBezTo>
                  <a:cubicBezTo>
                    <a:pt x="337" y="712"/>
                    <a:pt x="610" y="409"/>
                    <a:pt x="834" y="242"/>
                  </a:cubicBezTo>
                  <a:cubicBezTo>
                    <a:pt x="1058" y="73"/>
                    <a:pt x="1230" y="18"/>
                    <a:pt x="1226" y="2"/>
                  </a:cubicBezTo>
                  <a:cubicBezTo>
                    <a:pt x="1226" y="1"/>
                    <a:pt x="1223" y="0"/>
                    <a:pt x="1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3"/>
            <p:cNvSpPr/>
            <p:nvPr/>
          </p:nvSpPr>
          <p:spPr>
            <a:xfrm>
              <a:off x="7359468" y="1706100"/>
              <a:ext cx="74943" cy="43719"/>
            </a:xfrm>
            <a:custGeom>
              <a:rect b="b" l="l" r="r" t="t"/>
              <a:pathLst>
                <a:path extrusionOk="0" h="1830" w="3137">
                  <a:moveTo>
                    <a:pt x="3080" y="1"/>
                  </a:moveTo>
                  <a:cubicBezTo>
                    <a:pt x="3057" y="1"/>
                    <a:pt x="3136" y="299"/>
                    <a:pt x="2979" y="736"/>
                  </a:cubicBezTo>
                  <a:cubicBezTo>
                    <a:pt x="2900" y="949"/>
                    <a:pt x="2759" y="1192"/>
                    <a:pt x="2531" y="1386"/>
                  </a:cubicBezTo>
                  <a:cubicBezTo>
                    <a:pt x="2307" y="1584"/>
                    <a:pt x="1985" y="1715"/>
                    <a:pt x="1642" y="1733"/>
                  </a:cubicBezTo>
                  <a:cubicBezTo>
                    <a:pt x="1613" y="1735"/>
                    <a:pt x="1585" y="1736"/>
                    <a:pt x="1556" y="1736"/>
                  </a:cubicBezTo>
                  <a:cubicBezTo>
                    <a:pt x="1241" y="1736"/>
                    <a:pt x="942" y="1641"/>
                    <a:pt x="716" y="1483"/>
                  </a:cubicBezTo>
                  <a:cubicBezTo>
                    <a:pt x="469" y="1316"/>
                    <a:pt x="301" y="1091"/>
                    <a:pt x="200" y="886"/>
                  </a:cubicBezTo>
                  <a:cubicBezTo>
                    <a:pt x="0" y="474"/>
                    <a:pt x="43" y="169"/>
                    <a:pt x="22" y="169"/>
                  </a:cubicBezTo>
                  <a:lnTo>
                    <a:pt x="22" y="169"/>
                  </a:lnTo>
                  <a:cubicBezTo>
                    <a:pt x="21" y="169"/>
                    <a:pt x="21" y="169"/>
                    <a:pt x="21" y="169"/>
                  </a:cubicBezTo>
                  <a:cubicBezTo>
                    <a:pt x="18" y="169"/>
                    <a:pt x="13" y="187"/>
                    <a:pt x="9" y="221"/>
                  </a:cubicBezTo>
                  <a:cubicBezTo>
                    <a:pt x="6" y="254"/>
                    <a:pt x="6" y="307"/>
                    <a:pt x="6" y="374"/>
                  </a:cubicBezTo>
                  <a:cubicBezTo>
                    <a:pt x="13" y="505"/>
                    <a:pt x="44" y="695"/>
                    <a:pt x="140" y="916"/>
                  </a:cubicBezTo>
                  <a:cubicBezTo>
                    <a:pt x="237" y="1128"/>
                    <a:pt x="409" y="1371"/>
                    <a:pt x="667" y="1554"/>
                  </a:cubicBezTo>
                  <a:cubicBezTo>
                    <a:pt x="909" y="1727"/>
                    <a:pt x="1228" y="1829"/>
                    <a:pt x="1564" y="1829"/>
                  </a:cubicBezTo>
                  <a:cubicBezTo>
                    <a:pt x="1591" y="1829"/>
                    <a:pt x="1618" y="1829"/>
                    <a:pt x="1645" y="1827"/>
                  </a:cubicBezTo>
                  <a:cubicBezTo>
                    <a:pt x="2012" y="1805"/>
                    <a:pt x="2352" y="1662"/>
                    <a:pt x="2587" y="1450"/>
                  </a:cubicBezTo>
                  <a:cubicBezTo>
                    <a:pt x="2826" y="1240"/>
                    <a:pt x="2968" y="983"/>
                    <a:pt x="3043" y="755"/>
                  </a:cubicBezTo>
                  <a:cubicBezTo>
                    <a:pt x="3114" y="531"/>
                    <a:pt x="3125" y="333"/>
                    <a:pt x="3117" y="202"/>
                  </a:cubicBezTo>
                  <a:cubicBezTo>
                    <a:pt x="3114" y="135"/>
                    <a:pt x="3106" y="87"/>
                    <a:pt x="3099" y="52"/>
                  </a:cubicBezTo>
                  <a:cubicBezTo>
                    <a:pt x="3091" y="19"/>
                    <a:pt x="3083" y="1"/>
                    <a:pt x="30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3"/>
            <p:cNvSpPr/>
            <p:nvPr/>
          </p:nvSpPr>
          <p:spPr>
            <a:xfrm>
              <a:off x="7091780" y="1710185"/>
              <a:ext cx="363391" cy="222344"/>
            </a:xfrm>
            <a:custGeom>
              <a:rect b="b" l="l" r="r" t="t"/>
              <a:pathLst>
                <a:path extrusionOk="0" h="9307" w="15211">
                  <a:moveTo>
                    <a:pt x="1591" y="0"/>
                  </a:moveTo>
                  <a:cubicBezTo>
                    <a:pt x="1427" y="0"/>
                    <a:pt x="1386" y="193"/>
                    <a:pt x="1554" y="450"/>
                  </a:cubicBezTo>
                  <a:cubicBezTo>
                    <a:pt x="1734" y="722"/>
                    <a:pt x="2204" y="1562"/>
                    <a:pt x="2059" y="1648"/>
                  </a:cubicBezTo>
                  <a:cubicBezTo>
                    <a:pt x="2055" y="1651"/>
                    <a:pt x="2050" y="1652"/>
                    <a:pt x="2045" y="1652"/>
                  </a:cubicBezTo>
                  <a:cubicBezTo>
                    <a:pt x="1867" y="1652"/>
                    <a:pt x="1065" y="334"/>
                    <a:pt x="1065" y="334"/>
                  </a:cubicBezTo>
                  <a:cubicBezTo>
                    <a:pt x="1065" y="334"/>
                    <a:pt x="962" y="78"/>
                    <a:pt x="821" y="78"/>
                  </a:cubicBezTo>
                  <a:cubicBezTo>
                    <a:pt x="801" y="78"/>
                    <a:pt x="780" y="83"/>
                    <a:pt x="759" y="95"/>
                  </a:cubicBezTo>
                  <a:cubicBezTo>
                    <a:pt x="449" y="267"/>
                    <a:pt x="1461" y="1690"/>
                    <a:pt x="1558" y="1820"/>
                  </a:cubicBezTo>
                  <a:cubicBezTo>
                    <a:pt x="1608" y="1886"/>
                    <a:pt x="1547" y="1955"/>
                    <a:pt x="1482" y="1955"/>
                  </a:cubicBezTo>
                  <a:cubicBezTo>
                    <a:pt x="1454" y="1955"/>
                    <a:pt x="1426" y="1942"/>
                    <a:pt x="1406" y="1910"/>
                  </a:cubicBezTo>
                  <a:cubicBezTo>
                    <a:pt x="1338" y="1812"/>
                    <a:pt x="676" y="647"/>
                    <a:pt x="332" y="647"/>
                  </a:cubicBezTo>
                  <a:cubicBezTo>
                    <a:pt x="310" y="647"/>
                    <a:pt x="289" y="652"/>
                    <a:pt x="270" y="662"/>
                  </a:cubicBezTo>
                  <a:cubicBezTo>
                    <a:pt x="27" y="793"/>
                    <a:pt x="1092" y="1839"/>
                    <a:pt x="1099" y="2201"/>
                  </a:cubicBezTo>
                  <a:cubicBezTo>
                    <a:pt x="1099" y="2248"/>
                    <a:pt x="1088" y="2268"/>
                    <a:pt x="1067" y="2268"/>
                  </a:cubicBezTo>
                  <a:cubicBezTo>
                    <a:pt x="931" y="2268"/>
                    <a:pt x="409" y="1448"/>
                    <a:pt x="182" y="1448"/>
                  </a:cubicBezTo>
                  <a:cubicBezTo>
                    <a:pt x="168" y="1448"/>
                    <a:pt x="154" y="1451"/>
                    <a:pt x="143" y="1458"/>
                  </a:cubicBezTo>
                  <a:cubicBezTo>
                    <a:pt x="56" y="1507"/>
                    <a:pt x="1" y="1555"/>
                    <a:pt x="524" y="2205"/>
                  </a:cubicBezTo>
                  <a:cubicBezTo>
                    <a:pt x="804" y="2556"/>
                    <a:pt x="1416" y="3150"/>
                    <a:pt x="1935" y="3636"/>
                  </a:cubicBezTo>
                  <a:lnTo>
                    <a:pt x="1995" y="3691"/>
                  </a:lnTo>
                  <a:cubicBezTo>
                    <a:pt x="1995" y="3691"/>
                    <a:pt x="6404" y="9306"/>
                    <a:pt x="9796" y="9306"/>
                  </a:cubicBezTo>
                  <a:cubicBezTo>
                    <a:pt x="10373" y="9306"/>
                    <a:pt x="10920" y="9144"/>
                    <a:pt x="11412" y="8764"/>
                  </a:cubicBezTo>
                  <a:cubicBezTo>
                    <a:pt x="13485" y="7161"/>
                    <a:pt x="14770" y="6265"/>
                    <a:pt x="15211" y="5847"/>
                  </a:cubicBezTo>
                  <a:lnTo>
                    <a:pt x="13578" y="2926"/>
                  </a:lnTo>
                  <a:cubicBezTo>
                    <a:pt x="13578" y="2926"/>
                    <a:pt x="9638" y="5961"/>
                    <a:pt x="9045" y="5961"/>
                  </a:cubicBezTo>
                  <a:cubicBezTo>
                    <a:pt x="9030" y="5961"/>
                    <a:pt x="9017" y="5959"/>
                    <a:pt x="9006" y="5955"/>
                  </a:cubicBezTo>
                  <a:cubicBezTo>
                    <a:pt x="6631" y="5066"/>
                    <a:pt x="4554" y="3139"/>
                    <a:pt x="3844" y="2429"/>
                  </a:cubicBezTo>
                  <a:cubicBezTo>
                    <a:pt x="3807" y="2291"/>
                    <a:pt x="3762" y="2127"/>
                    <a:pt x="3721" y="1929"/>
                  </a:cubicBezTo>
                  <a:cubicBezTo>
                    <a:pt x="3687" y="1760"/>
                    <a:pt x="3683" y="1589"/>
                    <a:pt x="3706" y="1417"/>
                  </a:cubicBezTo>
                  <a:cubicBezTo>
                    <a:pt x="3728" y="1238"/>
                    <a:pt x="3769" y="1007"/>
                    <a:pt x="3826" y="857"/>
                  </a:cubicBezTo>
                  <a:cubicBezTo>
                    <a:pt x="3833" y="845"/>
                    <a:pt x="3840" y="831"/>
                    <a:pt x="3844" y="819"/>
                  </a:cubicBezTo>
                  <a:cubicBezTo>
                    <a:pt x="3863" y="793"/>
                    <a:pt x="3866" y="767"/>
                    <a:pt x="3874" y="741"/>
                  </a:cubicBezTo>
                  <a:cubicBezTo>
                    <a:pt x="3902" y="612"/>
                    <a:pt x="3806" y="491"/>
                    <a:pt x="3692" y="491"/>
                  </a:cubicBezTo>
                  <a:cubicBezTo>
                    <a:pt x="3667" y="491"/>
                    <a:pt x="3642" y="496"/>
                    <a:pt x="3616" y="509"/>
                  </a:cubicBezTo>
                  <a:cubicBezTo>
                    <a:pt x="3467" y="581"/>
                    <a:pt x="3239" y="991"/>
                    <a:pt x="3180" y="1548"/>
                  </a:cubicBezTo>
                  <a:cubicBezTo>
                    <a:pt x="3180" y="1559"/>
                    <a:pt x="3176" y="1567"/>
                    <a:pt x="3176" y="1574"/>
                  </a:cubicBezTo>
                  <a:cubicBezTo>
                    <a:pt x="3157" y="1720"/>
                    <a:pt x="3112" y="1777"/>
                    <a:pt x="3053" y="1777"/>
                  </a:cubicBezTo>
                  <a:cubicBezTo>
                    <a:pt x="2884" y="1777"/>
                    <a:pt x="2602" y="1309"/>
                    <a:pt x="2477" y="1107"/>
                  </a:cubicBezTo>
                  <a:cubicBezTo>
                    <a:pt x="2306" y="834"/>
                    <a:pt x="1737" y="12"/>
                    <a:pt x="1614" y="2"/>
                  </a:cubicBezTo>
                  <a:cubicBezTo>
                    <a:pt x="1606" y="1"/>
                    <a:pt x="1599" y="0"/>
                    <a:pt x="159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3"/>
            <p:cNvSpPr/>
            <p:nvPr/>
          </p:nvSpPr>
          <p:spPr>
            <a:xfrm>
              <a:off x="7323009" y="1775601"/>
              <a:ext cx="81847" cy="63141"/>
            </a:xfrm>
            <a:custGeom>
              <a:rect b="b" l="l" r="r" t="t"/>
              <a:pathLst>
                <a:path extrusionOk="0" h="2643" w="3426">
                  <a:moveTo>
                    <a:pt x="3420" y="1"/>
                  </a:moveTo>
                  <a:cubicBezTo>
                    <a:pt x="3400" y="1"/>
                    <a:pt x="3213" y="148"/>
                    <a:pt x="2918" y="382"/>
                  </a:cubicBezTo>
                  <a:cubicBezTo>
                    <a:pt x="2592" y="640"/>
                    <a:pt x="2178" y="965"/>
                    <a:pt x="1718" y="1324"/>
                  </a:cubicBezTo>
                  <a:cubicBezTo>
                    <a:pt x="1256" y="1679"/>
                    <a:pt x="837" y="1996"/>
                    <a:pt x="505" y="2246"/>
                  </a:cubicBezTo>
                  <a:cubicBezTo>
                    <a:pt x="191" y="2482"/>
                    <a:pt x="1" y="2631"/>
                    <a:pt x="8" y="2642"/>
                  </a:cubicBezTo>
                  <a:cubicBezTo>
                    <a:pt x="8" y="2642"/>
                    <a:pt x="8" y="2642"/>
                    <a:pt x="9" y="2642"/>
                  </a:cubicBezTo>
                  <a:cubicBezTo>
                    <a:pt x="17" y="2642"/>
                    <a:pt x="69" y="2613"/>
                    <a:pt x="158" y="2556"/>
                  </a:cubicBezTo>
                  <a:cubicBezTo>
                    <a:pt x="251" y="2500"/>
                    <a:pt x="382" y="2410"/>
                    <a:pt x="542" y="2302"/>
                  </a:cubicBezTo>
                  <a:cubicBezTo>
                    <a:pt x="863" y="2078"/>
                    <a:pt x="1304" y="1765"/>
                    <a:pt x="1775" y="1398"/>
                  </a:cubicBezTo>
                  <a:cubicBezTo>
                    <a:pt x="2249" y="1032"/>
                    <a:pt x="2664" y="689"/>
                    <a:pt x="2959" y="431"/>
                  </a:cubicBezTo>
                  <a:cubicBezTo>
                    <a:pt x="3108" y="303"/>
                    <a:pt x="3224" y="199"/>
                    <a:pt x="3306" y="124"/>
                  </a:cubicBezTo>
                  <a:cubicBezTo>
                    <a:pt x="3385" y="50"/>
                    <a:pt x="3426" y="5"/>
                    <a:pt x="3422" y="1"/>
                  </a:cubicBezTo>
                  <a:cubicBezTo>
                    <a:pt x="3421" y="1"/>
                    <a:pt x="3421" y="1"/>
                    <a:pt x="34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3"/>
            <p:cNvSpPr/>
            <p:nvPr/>
          </p:nvSpPr>
          <p:spPr>
            <a:xfrm>
              <a:off x="7320882" y="1727149"/>
              <a:ext cx="195970" cy="201703"/>
            </a:xfrm>
            <a:custGeom>
              <a:rect b="b" l="l" r="r" t="t"/>
              <a:pathLst>
                <a:path extrusionOk="0" h="8443" w="8203">
                  <a:moveTo>
                    <a:pt x="6715" y="1"/>
                  </a:moveTo>
                  <a:lnTo>
                    <a:pt x="4434" y="1633"/>
                  </a:lnTo>
                  <a:cubicBezTo>
                    <a:pt x="3096" y="2869"/>
                    <a:pt x="1610" y="3915"/>
                    <a:pt x="0" y="4808"/>
                  </a:cubicBezTo>
                  <a:lnTo>
                    <a:pt x="1890" y="8442"/>
                  </a:lnTo>
                  <a:cubicBezTo>
                    <a:pt x="1890" y="8442"/>
                    <a:pt x="4486" y="7117"/>
                    <a:pt x="6342" y="4304"/>
                  </a:cubicBezTo>
                  <a:cubicBezTo>
                    <a:pt x="8202" y="1488"/>
                    <a:pt x="6720" y="5"/>
                    <a:pt x="6720" y="5"/>
                  </a:cubicBezTo>
                  <a:lnTo>
                    <a:pt x="671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3"/>
            <p:cNvSpPr/>
            <p:nvPr/>
          </p:nvSpPr>
          <p:spPr>
            <a:xfrm>
              <a:off x="7319975" y="1840037"/>
              <a:ext cx="48377" cy="85526"/>
            </a:xfrm>
            <a:custGeom>
              <a:rect b="b" l="l" r="r" t="t"/>
              <a:pathLst>
                <a:path extrusionOk="0" h="3580" w="2025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4"/>
                    <a:pt x="19" y="57"/>
                    <a:pt x="57" y="154"/>
                  </a:cubicBezTo>
                  <a:cubicBezTo>
                    <a:pt x="94" y="251"/>
                    <a:pt x="154" y="390"/>
                    <a:pt x="228" y="561"/>
                  </a:cubicBezTo>
                  <a:cubicBezTo>
                    <a:pt x="385" y="901"/>
                    <a:pt x="613" y="1361"/>
                    <a:pt x="890" y="1857"/>
                  </a:cubicBezTo>
                  <a:cubicBezTo>
                    <a:pt x="1169" y="2354"/>
                    <a:pt x="1442" y="2788"/>
                    <a:pt x="1655" y="3097"/>
                  </a:cubicBezTo>
                  <a:cubicBezTo>
                    <a:pt x="1760" y="3250"/>
                    <a:pt x="1845" y="3374"/>
                    <a:pt x="1909" y="3456"/>
                  </a:cubicBezTo>
                  <a:cubicBezTo>
                    <a:pt x="1970" y="3535"/>
                    <a:pt x="2007" y="3580"/>
                    <a:pt x="2013" y="3580"/>
                  </a:cubicBezTo>
                  <a:cubicBezTo>
                    <a:pt x="2014" y="3580"/>
                    <a:pt x="2014" y="3579"/>
                    <a:pt x="2014" y="3579"/>
                  </a:cubicBezTo>
                  <a:cubicBezTo>
                    <a:pt x="2025" y="3572"/>
                    <a:pt x="1902" y="3378"/>
                    <a:pt x="1707" y="3060"/>
                  </a:cubicBezTo>
                  <a:cubicBezTo>
                    <a:pt x="1514" y="2747"/>
                    <a:pt x="1248" y="2305"/>
                    <a:pt x="971" y="1812"/>
                  </a:cubicBezTo>
                  <a:cubicBezTo>
                    <a:pt x="695" y="1319"/>
                    <a:pt x="456" y="864"/>
                    <a:pt x="288" y="531"/>
                  </a:cubicBezTo>
                  <a:cubicBezTo>
                    <a:pt x="123" y="205"/>
                    <a:pt x="23" y="1"/>
                    <a:pt x="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3"/>
            <p:cNvSpPr/>
            <p:nvPr/>
          </p:nvSpPr>
          <p:spPr>
            <a:xfrm>
              <a:off x="7371295" y="1874035"/>
              <a:ext cx="69878" cy="53155"/>
            </a:xfrm>
            <a:custGeom>
              <a:rect b="b" l="l" r="r" t="t"/>
              <a:pathLst>
                <a:path extrusionOk="0" h="2225" w="2925">
                  <a:moveTo>
                    <a:pt x="2909" y="1"/>
                  </a:moveTo>
                  <a:cubicBezTo>
                    <a:pt x="2870" y="1"/>
                    <a:pt x="2219" y="472"/>
                    <a:pt x="1435" y="1077"/>
                  </a:cubicBezTo>
                  <a:cubicBezTo>
                    <a:pt x="635" y="1689"/>
                    <a:pt x="0" y="2201"/>
                    <a:pt x="16" y="2224"/>
                  </a:cubicBezTo>
                  <a:cubicBezTo>
                    <a:pt x="16" y="2224"/>
                    <a:pt x="16" y="2224"/>
                    <a:pt x="17" y="2224"/>
                  </a:cubicBezTo>
                  <a:cubicBezTo>
                    <a:pt x="55" y="2224"/>
                    <a:pt x="707" y="1752"/>
                    <a:pt x="1490" y="1148"/>
                  </a:cubicBezTo>
                  <a:cubicBezTo>
                    <a:pt x="2290" y="536"/>
                    <a:pt x="2924" y="20"/>
                    <a:pt x="2910" y="1"/>
                  </a:cubicBezTo>
                  <a:cubicBezTo>
                    <a:pt x="2910" y="1"/>
                    <a:pt x="2909" y="1"/>
                    <a:pt x="29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3"/>
            <p:cNvSpPr/>
            <p:nvPr/>
          </p:nvSpPr>
          <p:spPr>
            <a:xfrm>
              <a:off x="7333808" y="1537018"/>
              <a:ext cx="99430" cy="210256"/>
            </a:xfrm>
            <a:custGeom>
              <a:rect b="b" l="l" r="r" t="t"/>
              <a:pathLst>
                <a:path extrusionOk="0" h="8801" w="4162">
                  <a:moveTo>
                    <a:pt x="2113" y="0"/>
                  </a:moveTo>
                  <a:cubicBezTo>
                    <a:pt x="1976" y="0"/>
                    <a:pt x="1838" y="31"/>
                    <a:pt x="1711" y="93"/>
                  </a:cubicBezTo>
                  <a:lnTo>
                    <a:pt x="1050" y="406"/>
                  </a:lnTo>
                  <a:cubicBezTo>
                    <a:pt x="445" y="698"/>
                    <a:pt x="53" y="1307"/>
                    <a:pt x="38" y="1980"/>
                  </a:cubicBezTo>
                  <a:cubicBezTo>
                    <a:pt x="16" y="2835"/>
                    <a:pt x="1" y="3988"/>
                    <a:pt x="38" y="4646"/>
                  </a:cubicBezTo>
                  <a:cubicBezTo>
                    <a:pt x="97" y="5789"/>
                    <a:pt x="1244" y="5919"/>
                    <a:pt x="1244" y="5919"/>
                  </a:cubicBezTo>
                  <a:cubicBezTo>
                    <a:pt x="1244" y="5919"/>
                    <a:pt x="1207" y="6547"/>
                    <a:pt x="1166" y="7208"/>
                  </a:cubicBezTo>
                  <a:cubicBezTo>
                    <a:pt x="1114" y="8026"/>
                    <a:pt x="1730" y="8732"/>
                    <a:pt x="2548" y="8796"/>
                  </a:cubicBezTo>
                  <a:cubicBezTo>
                    <a:pt x="2589" y="8799"/>
                    <a:pt x="2629" y="8801"/>
                    <a:pt x="2669" y="8801"/>
                  </a:cubicBezTo>
                  <a:cubicBezTo>
                    <a:pt x="3457" y="8801"/>
                    <a:pt x="4123" y="8180"/>
                    <a:pt x="4162" y="7376"/>
                  </a:cubicBezTo>
                  <a:lnTo>
                    <a:pt x="4154" y="2685"/>
                  </a:lnTo>
                  <a:cubicBezTo>
                    <a:pt x="4150" y="1759"/>
                    <a:pt x="3695" y="896"/>
                    <a:pt x="2933" y="370"/>
                  </a:cubicBezTo>
                  <a:lnTo>
                    <a:pt x="2597" y="137"/>
                  </a:lnTo>
                  <a:cubicBezTo>
                    <a:pt x="2450" y="47"/>
                    <a:pt x="2282" y="0"/>
                    <a:pt x="211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3"/>
            <p:cNvSpPr/>
            <p:nvPr/>
          </p:nvSpPr>
          <p:spPr>
            <a:xfrm>
              <a:off x="7340402" y="1600355"/>
              <a:ext cx="7071" cy="7000"/>
            </a:xfrm>
            <a:custGeom>
              <a:rect b="b" l="l" r="r" t="t"/>
              <a:pathLst>
                <a:path extrusionOk="0" h="293" w="296">
                  <a:moveTo>
                    <a:pt x="150" y="1"/>
                  </a:moveTo>
                  <a:cubicBezTo>
                    <a:pt x="68" y="1"/>
                    <a:pt x="4" y="64"/>
                    <a:pt x="4" y="146"/>
                  </a:cubicBezTo>
                  <a:cubicBezTo>
                    <a:pt x="1" y="229"/>
                    <a:pt x="68" y="292"/>
                    <a:pt x="147" y="292"/>
                  </a:cubicBezTo>
                  <a:cubicBezTo>
                    <a:pt x="228" y="292"/>
                    <a:pt x="296" y="229"/>
                    <a:pt x="296" y="150"/>
                  </a:cubicBezTo>
                  <a:cubicBezTo>
                    <a:pt x="296" y="68"/>
                    <a:pt x="233" y="1"/>
                    <a:pt x="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3"/>
            <p:cNvSpPr/>
            <p:nvPr/>
          </p:nvSpPr>
          <p:spPr>
            <a:xfrm>
              <a:off x="7336938" y="1595863"/>
              <a:ext cx="14119" cy="4229"/>
            </a:xfrm>
            <a:custGeom>
              <a:rect b="b" l="l" r="r" t="t"/>
              <a:pathLst>
                <a:path extrusionOk="0" h="177" w="591">
                  <a:moveTo>
                    <a:pt x="315" y="0"/>
                  </a:moveTo>
                  <a:cubicBezTo>
                    <a:pt x="306" y="0"/>
                    <a:pt x="297" y="1"/>
                    <a:pt x="288" y="1"/>
                  </a:cubicBezTo>
                  <a:cubicBezTo>
                    <a:pt x="190" y="5"/>
                    <a:pt x="109" y="46"/>
                    <a:pt x="64" y="88"/>
                  </a:cubicBezTo>
                  <a:cubicBezTo>
                    <a:pt x="15" y="129"/>
                    <a:pt x="0" y="166"/>
                    <a:pt x="8" y="174"/>
                  </a:cubicBezTo>
                  <a:cubicBezTo>
                    <a:pt x="9" y="175"/>
                    <a:pt x="12" y="176"/>
                    <a:pt x="15" y="176"/>
                  </a:cubicBezTo>
                  <a:cubicBezTo>
                    <a:pt x="47" y="176"/>
                    <a:pt x="150" y="102"/>
                    <a:pt x="292" y="95"/>
                  </a:cubicBezTo>
                  <a:cubicBezTo>
                    <a:pt x="301" y="94"/>
                    <a:pt x="311" y="94"/>
                    <a:pt x="320" y="94"/>
                  </a:cubicBezTo>
                  <a:cubicBezTo>
                    <a:pt x="445" y="94"/>
                    <a:pt x="541" y="148"/>
                    <a:pt x="573" y="148"/>
                  </a:cubicBezTo>
                  <a:cubicBezTo>
                    <a:pt x="578" y="148"/>
                    <a:pt x="581" y="147"/>
                    <a:pt x="583" y="144"/>
                  </a:cubicBezTo>
                  <a:cubicBezTo>
                    <a:pt x="590" y="132"/>
                    <a:pt x="571" y="99"/>
                    <a:pt x="519" y="62"/>
                  </a:cubicBezTo>
                  <a:cubicBezTo>
                    <a:pt x="476" y="31"/>
                    <a:pt x="401" y="0"/>
                    <a:pt x="3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3"/>
            <p:cNvSpPr/>
            <p:nvPr/>
          </p:nvSpPr>
          <p:spPr>
            <a:xfrm>
              <a:off x="7380852" y="1600713"/>
              <a:ext cx="6976" cy="6976"/>
            </a:xfrm>
            <a:custGeom>
              <a:rect b="b" l="l" r="r" t="t"/>
              <a:pathLst>
                <a:path extrusionOk="0" h="292" w="292">
                  <a:moveTo>
                    <a:pt x="149" y="0"/>
                  </a:moveTo>
                  <a:cubicBezTo>
                    <a:pt x="67" y="0"/>
                    <a:pt x="0" y="64"/>
                    <a:pt x="0" y="146"/>
                  </a:cubicBezTo>
                  <a:cubicBezTo>
                    <a:pt x="0" y="224"/>
                    <a:pt x="64" y="292"/>
                    <a:pt x="145" y="292"/>
                  </a:cubicBezTo>
                  <a:cubicBezTo>
                    <a:pt x="228" y="292"/>
                    <a:pt x="291" y="228"/>
                    <a:pt x="291" y="146"/>
                  </a:cubicBezTo>
                  <a:cubicBezTo>
                    <a:pt x="291" y="67"/>
                    <a:pt x="228" y="0"/>
                    <a:pt x="1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3"/>
            <p:cNvSpPr/>
            <p:nvPr/>
          </p:nvSpPr>
          <p:spPr>
            <a:xfrm>
              <a:off x="7378510" y="1596150"/>
              <a:ext cx="14143" cy="4300"/>
            </a:xfrm>
            <a:custGeom>
              <a:rect b="b" l="l" r="r" t="t"/>
              <a:pathLst>
                <a:path extrusionOk="0" h="180" w="592">
                  <a:moveTo>
                    <a:pt x="303" y="1"/>
                  </a:moveTo>
                  <a:cubicBezTo>
                    <a:pt x="298" y="1"/>
                    <a:pt x="293" y="1"/>
                    <a:pt x="288" y="1"/>
                  </a:cubicBezTo>
                  <a:cubicBezTo>
                    <a:pt x="191" y="8"/>
                    <a:pt x="109" y="50"/>
                    <a:pt x="64" y="91"/>
                  </a:cubicBezTo>
                  <a:cubicBezTo>
                    <a:pt x="16" y="132"/>
                    <a:pt x="0" y="169"/>
                    <a:pt x="8" y="177"/>
                  </a:cubicBezTo>
                  <a:cubicBezTo>
                    <a:pt x="10" y="178"/>
                    <a:pt x="13" y="179"/>
                    <a:pt x="16" y="179"/>
                  </a:cubicBezTo>
                  <a:cubicBezTo>
                    <a:pt x="47" y="179"/>
                    <a:pt x="149" y="104"/>
                    <a:pt x="292" y="98"/>
                  </a:cubicBezTo>
                  <a:cubicBezTo>
                    <a:pt x="302" y="97"/>
                    <a:pt x="312" y="97"/>
                    <a:pt x="322" y="97"/>
                  </a:cubicBezTo>
                  <a:cubicBezTo>
                    <a:pt x="447" y="97"/>
                    <a:pt x="545" y="149"/>
                    <a:pt x="575" y="149"/>
                  </a:cubicBezTo>
                  <a:cubicBezTo>
                    <a:pt x="579" y="149"/>
                    <a:pt x="582" y="148"/>
                    <a:pt x="583" y="146"/>
                  </a:cubicBezTo>
                  <a:cubicBezTo>
                    <a:pt x="591" y="136"/>
                    <a:pt x="572" y="102"/>
                    <a:pt x="524" y="65"/>
                  </a:cubicBezTo>
                  <a:cubicBezTo>
                    <a:pt x="474" y="32"/>
                    <a:pt x="394" y="1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3"/>
            <p:cNvSpPr/>
            <p:nvPr/>
          </p:nvSpPr>
          <p:spPr>
            <a:xfrm>
              <a:off x="7363506" y="1666487"/>
              <a:ext cx="36265" cy="18730"/>
            </a:xfrm>
            <a:custGeom>
              <a:rect b="b" l="l" r="r" t="t"/>
              <a:pathLst>
                <a:path extrusionOk="0" h="784" w="1518">
                  <a:moveTo>
                    <a:pt x="1518" y="0"/>
                  </a:moveTo>
                  <a:lnTo>
                    <a:pt x="1518" y="0"/>
                  </a:lnTo>
                  <a:cubicBezTo>
                    <a:pt x="813" y="487"/>
                    <a:pt x="87" y="500"/>
                    <a:pt x="8" y="500"/>
                  </a:cubicBezTo>
                  <a:cubicBezTo>
                    <a:pt x="3" y="500"/>
                    <a:pt x="1" y="500"/>
                    <a:pt x="1" y="500"/>
                  </a:cubicBezTo>
                  <a:lnTo>
                    <a:pt x="1" y="500"/>
                  </a:lnTo>
                  <a:lnTo>
                    <a:pt x="23" y="781"/>
                  </a:lnTo>
                  <a:cubicBezTo>
                    <a:pt x="60" y="783"/>
                    <a:pt x="96" y="784"/>
                    <a:pt x="131" y="784"/>
                  </a:cubicBezTo>
                  <a:cubicBezTo>
                    <a:pt x="1188" y="784"/>
                    <a:pt x="1518" y="0"/>
                    <a:pt x="151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3"/>
            <p:cNvSpPr/>
            <p:nvPr/>
          </p:nvSpPr>
          <p:spPr>
            <a:xfrm>
              <a:off x="7355048" y="1599184"/>
              <a:ext cx="10989" cy="33040"/>
            </a:xfrm>
            <a:custGeom>
              <a:rect b="b" l="l" r="r" t="t"/>
              <a:pathLst>
                <a:path extrusionOk="0" h="1383" w="460">
                  <a:moveTo>
                    <a:pt x="449" y="0"/>
                  </a:moveTo>
                  <a:cubicBezTo>
                    <a:pt x="440" y="0"/>
                    <a:pt x="403" y="93"/>
                    <a:pt x="348" y="240"/>
                  </a:cubicBezTo>
                  <a:cubicBezTo>
                    <a:pt x="292" y="390"/>
                    <a:pt x="220" y="595"/>
                    <a:pt x="142" y="826"/>
                  </a:cubicBezTo>
                  <a:cubicBezTo>
                    <a:pt x="105" y="942"/>
                    <a:pt x="72" y="1050"/>
                    <a:pt x="38" y="1155"/>
                  </a:cubicBezTo>
                  <a:cubicBezTo>
                    <a:pt x="23" y="1200"/>
                    <a:pt x="1" y="1256"/>
                    <a:pt x="23" y="1316"/>
                  </a:cubicBezTo>
                  <a:cubicBezTo>
                    <a:pt x="34" y="1350"/>
                    <a:pt x="60" y="1368"/>
                    <a:pt x="86" y="1376"/>
                  </a:cubicBezTo>
                  <a:cubicBezTo>
                    <a:pt x="113" y="1383"/>
                    <a:pt x="135" y="1379"/>
                    <a:pt x="158" y="1383"/>
                  </a:cubicBezTo>
                  <a:cubicBezTo>
                    <a:pt x="315" y="1383"/>
                    <a:pt x="415" y="1379"/>
                    <a:pt x="415" y="1372"/>
                  </a:cubicBezTo>
                  <a:cubicBezTo>
                    <a:pt x="415" y="1360"/>
                    <a:pt x="318" y="1350"/>
                    <a:pt x="158" y="1338"/>
                  </a:cubicBezTo>
                  <a:cubicBezTo>
                    <a:pt x="116" y="1334"/>
                    <a:pt x="79" y="1327"/>
                    <a:pt x="72" y="1297"/>
                  </a:cubicBezTo>
                  <a:cubicBezTo>
                    <a:pt x="60" y="1267"/>
                    <a:pt x="75" y="1222"/>
                    <a:pt x="94" y="1170"/>
                  </a:cubicBezTo>
                  <a:cubicBezTo>
                    <a:pt x="127" y="1069"/>
                    <a:pt x="165" y="961"/>
                    <a:pt x="203" y="849"/>
                  </a:cubicBezTo>
                  <a:cubicBezTo>
                    <a:pt x="280" y="617"/>
                    <a:pt x="348" y="404"/>
                    <a:pt x="389" y="252"/>
                  </a:cubicBezTo>
                  <a:cubicBezTo>
                    <a:pt x="434" y="98"/>
                    <a:pt x="460" y="5"/>
                    <a:pt x="449" y="1"/>
                  </a:cubicBezTo>
                  <a:cubicBezTo>
                    <a:pt x="449" y="0"/>
                    <a:pt x="449" y="0"/>
                    <a:pt x="4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3"/>
            <p:cNvSpPr/>
            <p:nvPr/>
          </p:nvSpPr>
          <p:spPr>
            <a:xfrm>
              <a:off x="7409307" y="1537257"/>
              <a:ext cx="175711" cy="175878"/>
            </a:xfrm>
            <a:custGeom>
              <a:rect b="b" l="l" r="r" t="t"/>
              <a:pathLst>
                <a:path extrusionOk="0" h="7362" w="7355">
                  <a:moveTo>
                    <a:pt x="0" y="1"/>
                  </a:moveTo>
                  <a:lnTo>
                    <a:pt x="61" y="3519"/>
                  </a:lnTo>
                  <a:cubicBezTo>
                    <a:pt x="61" y="4083"/>
                    <a:pt x="64" y="4662"/>
                    <a:pt x="273" y="5185"/>
                  </a:cubicBezTo>
                  <a:cubicBezTo>
                    <a:pt x="478" y="5708"/>
                    <a:pt x="938" y="6175"/>
                    <a:pt x="1498" y="6216"/>
                  </a:cubicBezTo>
                  <a:cubicBezTo>
                    <a:pt x="1532" y="6219"/>
                    <a:pt x="1566" y="6220"/>
                    <a:pt x="1601" y="6220"/>
                  </a:cubicBezTo>
                  <a:cubicBezTo>
                    <a:pt x="1873" y="6220"/>
                    <a:pt x="2145" y="6141"/>
                    <a:pt x="2415" y="6141"/>
                  </a:cubicBezTo>
                  <a:cubicBezTo>
                    <a:pt x="2471" y="6141"/>
                    <a:pt x="2526" y="6144"/>
                    <a:pt x="2581" y="6152"/>
                  </a:cubicBezTo>
                  <a:cubicBezTo>
                    <a:pt x="3250" y="6254"/>
                    <a:pt x="3635" y="6990"/>
                    <a:pt x="4251" y="7258"/>
                  </a:cubicBezTo>
                  <a:cubicBezTo>
                    <a:pt x="4410" y="7328"/>
                    <a:pt x="4582" y="7361"/>
                    <a:pt x="4755" y="7361"/>
                  </a:cubicBezTo>
                  <a:cubicBezTo>
                    <a:pt x="5175" y="7361"/>
                    <a:pt x="5599" y="7165"/>
                    <a:pt x="5842" y="6821"/>
                  </a:cubicBezTo>
                  <a:cubicBezTo>
                    <a:pt x="5969" y="6645"/>
                    <a:pt x="6051" y="6444"/>
                    <a:pt x="6179" y="6268"/>
                  </a:cubicBezTo>
                  <a:cubicBezTo>
                    <a:pt x="6376" y="6003"/>
                    <a:pt x="6675" y="5828"/>
                    <a:pt x="6891" y="5573"/>
                  </a:cubicBezTo>
                  <a:cubicBezTo>
                    <a:pt x="7348" y="5043"/>
                    <a:pt x="7355" y="4211"/>
                    <a:pt x="6977" y="3623"/>
                  </a:cubicBezTo>
                  <a:cubicBezTo>
                    <a:pt x="6600" y="3037"/>
                    <a:pt x="5894" y="2705"/>
                    <a:pt x="5200" y="2697"/>
                  </a:cubicBezTo>
                  <a:cubicBezTo>
                    <a:pt x="5394" y="2216"/>
                    <a:pt x="5140" y="1641"/>
                    <a:pt x="4726" y="1334"/>
                  </a:cubicBezTo>
                  <a:cubicBezTo>
                    <a:pt x="4307" y="1024"/>
                    <a:pt x="3769" y="934"/>
                    <a:pt x="3250" y="916"/>
                  </a:cubicBezTo>
                  <a:cubicBezTo>
                    <a:pt x="3140" y="912"/>
                    <a:pt x="3029" y="911"/>
                    <a:pt x="2918" y="911"/>
                  </a:cubicBezTo>
                  <a:cubicBezTo>
                    <a:pt x="2781" y="911"/>
                    <a:pt x="2644" y="913"/>
                    <a:pt x="2507" y="913"/>
                  </a:cubicBezTo>
                  <a:cubicBezTo>
                    <a:pt x="2237" y="913"/>
                    <a:pt x="1967" y="906"/>
                    <a:pt x="1700" y="867"/>
                  </a:cubicBezTo>
                  <a:cubicBezTo>
                    <a:pt x="1188" y="789"/>
                    <a:pt x="728" y="378"/>
                    <a:pt x="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3"/>
            <p:cNvSpPr/>
            <p:nvPr/>
          </p:nvSpPr>
          <p:spPr>
            <a:xfrm>
              <a:off x="7327477" y="1550039"/>
              <a:ext cx="22600" cy="54350"/>
            </a:xfrm>
            <a:custGeom>
              <a:rect b="b" l="l" r="r" t="t"/>
              <a:pathLst>
                <a:path extrusionOk="0" h="2275" w="946">
                  <a:moveTo>
                    <a:pt x="662" y="0"/>
                  </a:moveTo>
                  <a:lnTo>
                    <a:pt x="508" y="49"/>
                  </a:lnTo>
                  <a:cubicBezTo>
                    <a:pt x="240" y="347"/>
                    <a:pt x="71" y="732"/>
                    <a:pt x="38" y="1128"/>
                  </a:cubicBezTo>
                  <a:cubicBezTo>
                    <a:pt x="0" y="1528"/>
                    <a:pt x="102" y="1938"/>
                    <a:pt x="314" y="2274"/>
                  </a:cubicBezTo>
                  <a:cubicBezTo>
                    <a:pt x="531" y="1928"/>
                    <a:pt x="743" y="1573"/>
                    <a:pt x="845" y="1173"/>
                  </a:cubicBezTo>
                  <a:cubicBezTo>
                    <a:pt x="945" y="777"/>
                    <a:pt x="912" y="325"/>
                    <a:pt x="6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3"/>
            <p:cNvSpPr/>
            <p:nvPr/>
          </p:nvSpPr>
          <p:spPr>
            <a:xfrm>
              <a:off x="7338706" y="1531331"/>
              <a:ext cx="100959" cy="83185"/>
            </a:xfrm>
            <a:custGeom>
              <a:rect b="b" l="l" r="r" t="t"/>
              <a:pathLst>
                <a:path extrusionOk="0" h="3482" w="4226">
                  <a:moveTo>
                    <a:pt x="1934" y="0"/>
                  </a:moveTo>
                  <a:cubicBezTo>
                    <a:pt x="1646" y="0"/>
                    <a:pt x="1351" y="37"/>
                    <a:pt x="1088" y="80"/>
                  </a:cubicBezTo>
                  <a:cubicBezTo>
                    <a:pt x="667" y="154"/>
                    <a:pt x="282" y="481"/>
                    <a:pt x="45" y="846"/>
                  </a:cubicBezTo>
                  <a:lnTo>
                    <a:pt x="45" y="846"/>
                  </a:lnTo>
                  <a:cubicBezTo>
                    <a:pt x="45" y="838"/>
                    <a:pt x="45" y="831"/>
                    <a:pt x="46" y="824"/>
                  </a:cubicBezTo>
                  <a:lnTo>
                    <a:pt x="46" y="824"/>
                  </a:lnTo>
                  <a:lnTo>
                    <a:pt x="1" y="918"/>
                  </a:lnTo>
                  <a:cubicBezTo>
                    <a:pt x="15" y="894"/>
                    <a:pt x="30" y="870"/>
                    <a:pt x="45" y="846"/>
                  </a:cubicBezTo>
                  <a:lnTo>
                    <a:pt x="45" y="846"/>
                  </a:lnTo>
                  <a:cubicBezTo>
                    <a:pt x="41" y="1559"/>
                    <a:pt x="568" y="2212"/>
                    <a:pt x="1230" y="2482"/>
                  </a:cubicBezTo>
                  <a:cubicBezTo>
                    <a:pt x="1313" y="2514"/>
                    <a:pt x="1400" y="2544"/>
                    <a:pt x="1490" y="2544"/>
                  </a:cubicBezTo>
                  <a:cubicBezTo>
                    <a:pt x="1504" y="2544"/>
                    <a:pt x="1518" y="2544"/>
                    <a:pt x="1532" y="2542"/>
                  </a:cubicBezTo>
                  <a:cubicBezTo>
                    <a:pt x="1637" y="2531"/>
                    <a:pt x="1738" y="2468"/>
                    <a:pt x="1768" y="2370"/>
                  </a:cubicBezTo>
                  <a:cubicBezTo>
                    <a:pt x="1778" y="2335"/>
                    <a:pt x="1776" y="2296"/>
                    <a:pt x="1765" y="2261"/>
                  </a:cubicBezTo>
                  <a:lnTo>
                    <a:pt x="1765" y="2261"/>
                  </a:lnTo>
                  <a:cubicBezTo>
                    <a:pt x="1971" y="2420"/>
                    <a:pt x="2191" y="2564"/>
                    <a:pt x="2421" y="2688"/>
                  </a:cubicBezTo>
                  <a:cubicBezTo>
                    <a:pt x="2524" y="2745"/>
                    <a:pt x="2640" y="2798"/>
                    <a:pt x="2752" y="2798"/>
                  </a:cubicBezTo>
                  <a:cubicBezTo>
                    <a:pt x="2787" y="2798"/>
                    <a:pt x="2821" y="2793"/>
                    <a:pt x="2854" y="2781"/>
                  </a:cubicBezTo>
                  <a:cubicBezTo>
                    <a:pt x="2961" y="2745"/>
                    <a:pt x="3031" y="2610"/>
                    <a:pt x="3005" y="2512"/>
                  </a:cubicBezTo>
                  <a:lnTo>
                    <a:pt x="3005" y="2512"/>
                  </a:lnTo>
                  <a:cubicBezTo>
                    <a:pt x="3185" y="2788"/>
                    <a:pt x="3333" y="3318"/>
                    <a:pt x="3571" y="3476"/>
                  </a:cubicBezTo>
                  <a:cubicBezTo>
                    <a:pt x="3577" y="3480"/>
                    <a:pt x="3583" y="3482"/>
                    <a:pt x="3590" y="3482"/>
                  </a:cubicBezTo>
                  <a:cubicBezTo>
                    <a:pt x="3679" y="3482"/>
                    <a:pt x="3847" y="3160"/>
                    <a:pt x="3938" y="3128"/>
                  </a:cubicBezTo>
                  <a:cubicBezTo>
                    <a:pt x="4054" y="3087"/>
                    <a:pt x="4087" y="2942"/>
                    <a:pt x="4102" y="2823"/>
                  </a:cubicBezTo>
                  <a:cubicBezTo>
                    <a:pt x="4166" y="2370"/>
                    <a:pt x="4226" y="1896"/>
                    <a:pt x="4057" y="1470"/>
                  </a:cubicBezTo>
                  <a:cubicBezTo>
                    <a:pt x="3807" y="842"/>
                    <a:pt x="3183" y="249"/>
                    <a:pt x="2530" y="70"/>
                  </a:cubicBezTo>
                  <a:cubicBezTo>
                    <a:pt x="2345" y="19"/>
                    <a:pt x="2141" y="0"/>
                    <a:pt x="19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3"/>
            <p:cNvSpPr/>
            <p:nvPr/>
          </p:nvSpPr>
          <p:spPr>
            <a:xfrm>
              <a:off x="7426271" y="1602386"/>
              <a:ext cx="16866" cy="24153"/>
            </a:xfrm>
            <a:custGeom>
              <a:rect b="b" l="l" r="r" t="t"/>
              <a:pathLst>
                <a:path extrusionOk="0" h="1011" w="706">
                  <a:moveTo>
                    <a:pt x="259" y="1"/>
                  </a:moveTo>
                  <a:cubicBezTo>
                    <a:pt x="163" y="1"/>
                    <a:pt x="67" y="36"/>
                    <a:pt x="0" y="106"/>
                  </a:cubicBezTo>
                  <a:lnTo>
                    <a:pt x="216" y="1002"/>
                  </a:lnTo>
                  <a:cubicBezTo>
                    <a:pt x="237" y="1008"/>
                    <a:pt x="257" y="1010"/>
                    <a:pt x="277" y="1010"/>
                  </a:cubicBezTo>
                  <a:cubicBezTo>
                    <a:pt x="398" y="1010"/>
                    <a:pt x="512" y="918"/>
                    <a:pt x="583" y="816"/>
                  </a:cubicBezTo>
                  <a:cubicBezTo>
                    <a:pt x="665" y="689"/>
                    <a:pt x="706" y="532"/>
                    <a:pt x="680" y="382"/>
                  </a:cubicBezTo>
                  <a:cubicBezTo>
                    <a:pt x="654" y="233"/>
                    <a:pt x="556" y="95"/>
                    <a:pt x="418" y="35"/>
                  </a:cubicBezTo>
                  <a:cubicBezTo>
                    <a:pt x="368" y="12"/>
                    <a:pt x="314" y="1"/>
                    <a:pt x="25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3"/>
            <p:cNvSpPr/>
            <p:nvPr/>
          </p:nvSpPr>
          <p:spPr>
            <a:xfrm>
              <a:off x="7405031" y="1539837"/>
              <a:ext cx="141453" cy="74585"/>
            </a:xfrm>
            <a:custGeom>
              <a:rect b="b" l="l" r="r" t="t"/>
              <a:pathLst>
                <a:path extrusionOk="0" h="3122" w="5921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26" y="19"/>
                    <a:pt x="78" y="50"/>
                  </a:cubicBezTo>
                  <a:cubicBezTo>
                    <a:pt x="131" y="79"/>
                    <a:pt x="205" y="124"/>
                    <a:pt x="307" y="176"/>
                  </a:cubicBezTo>
                  <a:cubicBezTo>
                    <a:pt x="504" y="281"/>
                    <a:pt x="795" y="427"/>
                    <a:pt x="1169" y="580"/>
                  </a:cubicBezTo>
                  <a:cubicBezTo>
                    <a:pt x="1539" y="722"/>
                    <a:pt x="1991" y="924"/>
                    <a:pt x="2540" y="935"/>
                  </a:cubicBezTo>
                  <a:cubicBezTo>
                    <a:pt x="2557" y="935"/>
                    <a:pt x="2575" y="935"/>
                    <a:pt x="2593" y="935"/>
                  </a:cubicBezTo>
                  <a:cubicBezTo>
                    <a:pt x="3127" y="935"/>
                    <a:pt x="3653" y="666"/>
                    <a:pt x="4224" y="562"/>
                  </a:cubicBezTo>
                  <a:cubicBezTo>
                    <a:pt x="4353" y="539"/>
                    <a:pt x="4482" y="526"/>
                    <a:pt x="4610" y="526"/>
                  </a:cubicBezTo>
                  <a:cubicBezTo>
                    <a:pt x="4776" y="526"/>
                    <a:pt x="4937" y="548"/>
                    <a:pt x="5087" y="598"/>
                  </a:cubicBezTo>
                  <a:cubicBezTo>
                    <a:pt x="5353" y="685"/>
                    <a:pt x="5569" y="871"/>
                    <a:pt x="5685" y="1100"/>
                  </a:cubicBezTo>
                  <a:cubicBezTo>
                    <a:pt x="5805" y="1327"/>
                    <a:pt x="5838" y="1577"/>
                    <a:pt x="5815" y="1805"/>
                  </a:cubicBezTo>
                  <a:cubicBezTo>
                    <a:pt x="5793" y="2033"/>
                    <a:pt x="5703" y="2234"/>
                    <a:pt x="5596" y="2399"/>
                  </a:cubicBezTo>
                  <a:cubicBezTo>
                    <a:pt x="5372" y="2724"/>
                    <a:pt x="5084" y="2896"/>
                    <a:pt x="4886" y="2989"/>
                  </a:cubicBezTo>
                  <a:cubicBezTo>
                    <a:pt x="4684" y="3086"/>
                    <a:pt x="4560" y="3112"/>
                    <a:pt x="4565" y="3120"/>
                  </a:cubicBezTo>
                  <a:cubicBezTo>
                    <a:pt x="4565" y="3121"/>
                    <a:pt x="4566" y="3121"/>
                    <a:pt x="4570" y="3121"/>
                  </a:cubicBezTo>
                  <a:cubicBezTo>
                    <a:pt x="4580" y="3121"/>
                    <a:pt x="4608" y="3117"/>
                    <a:pt x="4654" y="3105"/>
                  </a:cubicBezTo>
                  <a:cubicBezTo>
                    <a:pt x="4710" y="3090"/>
                    <a:pt x="4796" y="3067"/>
                    <a:pt x="4901" y="3022"/>
                  </a:cubicBezTo>
                  <a:cubicBezTo>
                    <a:pt x="5106" y="2937"/>
                    <a:pt x="5408" y="2772"/>
                    <a:pt x="5651" y="2436"/>
                  </a:cubicBezTo>
                  <a:cubicBezTo>
                    <a:pt x="5767" y="2268"/>
                    <a:pt x="5865" y="2055"/>
                    <a:pt x="5891" y="1812"/>
                  </a:cubicBezTo>
                  <a:cubicBezTo>
                    <a:pt x="5920" y="1574"/>
                    <a:pt x="5887" y="1305"/>
                    <a:pt x="5760" y="1058"/>
                  </a:cubicBezTo>
                  <a:cubicBezTo>
                    <a:pt x="5636" y="812"/>
                    <a:pt x="5401" y="607"/>
                    <a:pt x="5117" y="512"/>
                  </a:cubicBezTo>
                  <a:cubicBezTo>
                    <a:pt x="4956" y="457"/>
                    <a:pt x="4785" y="434"/>
                    <a:pt x="4610" y="434"/>
                  </a:cubicBezTo>
                  <a:cubicBezTo>
                    <a:pt x="4477" y="434"/>
                    <a:pt x="4342" y="448"/>
                    <a:pt x="4210" y="472"/>
                  </a:cubicBezTo>
                  <a:cubicBezTo>
                    <a:pt x="3608" y="582"/>
                    <a:pt x="3087" y="853"/>
                    <a:pt x="2569" y="853"/>
                  </a:cubicBezTo>
                  <a:cubicBezTo>
                    <a:pt x="2560" y="853"/>
                    <a:pt x="2550" y="853"/>
                    <a:pt x="2540" y="853"/>
                  </a:cubicBezTo>
                  <a:cubicBezTo>
                    <a:pt x="2017" y="841"/>
                    <a:pt x="1565" y="655"/>
                    <a:pt x="1192" y="517"/>
                  </a:cubicBezTo>
                  <a:cubicBezTo>
                    <a:pt x="818" y="374"/>
                    <a:pt x="523" y="240"/>
                    <a:pt x="321" y="143"/>
                  </a:cubicBezTo>
                  <a:cubicBezTo>
                    <a:pt x="228" y="102"/>
                    <a:pt x="150" y="64"/>
                    <a:pt x="86" y="35"/>
                  </a:cubicBezTo>
                  <a:cubicBezTo>
                    <a:pt x="41" y="12"/>
                    <a:pt x="12" y="0"/>
                    <a:pt x="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3"/>
            <p:cNvSpPr/>
            <p:nvPr/>
          </p:nvSpPr>
          <p:spPr>
            <a:xfrm>
              <a:off x="7427513" y="1607618"/>
              <a:ext cx="10989" cy="12542"/>
            </a:xfrm>
            <a:custGeom>
              <a:rect b="b" l="l" r="r" t="t"/>
              <a:pathLst>
                <a:path extrusionOk="0" h="525" w="460">
                  <a:moveTo>
                    <a:pt x="156" y="1"/>
                  </a:moveTo>
                  <a:cubicBezTo>
                    <a:pt x="147" y="1"/>
                    <a:pt x="139" y="2"/>
                    <a:pt x="131" y="3"/>
                  </a:cubicBezTo>
                  <a:cubicBezTo>
                    <a:pt x="38" y="14"/>
                    <a:pt x="0" y="66"/>
                    <a:pt x="11" y="73"/>
                  </a:cubicBezTo>
                  <a:cubicBezTo>
                    <a:pt x="13" y="76"/>
                    <a:pt x="16" y="77"/>
                    <a:pt x="21" y="77"/>
                  </a:cubicBezTo>
                  <a:cubicBezTo>
                    <a:pt x="35" y="77"/>
                    <a:pt x="63" y="68"/>
                    <a:pt x="103" y="68"/>
                  </a:cubicBezTo>
                  <a:cubicBezTo>
                    <a:pt x="112" y="68"/>
                    <a:pt x="121" y="69"/>
                    <a:pt x="131" y="70"/>
                  </a:cubicBezTo>
                  <a:cubicBezTo>
                    <a:pt x="199" y="73"/>
                    <a:pt x="295" y="123"/>
                    <a:pt x="329" y="212"/>
                  </a:cubicBezTo>
                  <a:cubicBezTo>
                    <a:pt x="355" y="302"/>
                    <a:pt x="303" y="399"/>
                    <a:pt x="251" y="444"/>
                  </a:cubicBezTo>
                  <a:cubicBezTo>
                    <a:pt x="202" y="488"/>
                    <a:pt x="154" y="496"/>
                    <a:pt x="154" y="511"/>
                  </a:cubicBezTo>
                  <a:cubicBezTo>
                    <a:pt x="152" y="516"/>
                    <a:pt x="167" y="524"/>
                    <a:pt x="193" y="524"/>
                  </a:cubicBezTo>
                  <a:cubicBezTo>
                    <a:pt x="217" y="524"/>
                    <a:pt x="252" y="517"/>
                    <a:pt x="292" y="496"/>
                  </a:cubicBezTo>
                  <a:cubicBezTo>
                    <a:pt x="366" y="454"/>
                    <a:pt x="459" y="332"/>
                    <a:pt x="415" y="182"/>
                  </a:cubicBezTo>
                  <a:cubicBezTo>
                    <a:pt x="367" y="50"/>
                    <a:pt x="240" y="1"/>
                    <a:pt x="15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3"/>
            <p:cNvSpPr/>
            <p:nvPr/>
          </p:nvSpPr>
          <p:spPr>
            <a:xfrm>
              <a:off x="7368452" y="1633994"/>
              <a:ext cx="13832" cy="10488"/>
            </a:xfrm>
            <a:custGeom>
              <a:rect b="b" l="l" r="r" t="t"/>
              <a:pathLst>
                <a:path extrusionOk="0" h="439" w="579">
                  <a:moveTo>
                    <a:pt x="332" y="0"/>
                  </a:moveTo>
                  <a:cubicBezTo>
                    <a:pt x="304" y="0"/>
                    <a:pt x="274" y="5"/>
                    <a:pt x="247" y="12"/>
                  </a:cubicBezTo>
                  <a:cubicBezTo>
                    <a:pt x="175" y="31"/>
                    <a:pt x="100" y="67"/>
                    <a:pt x="56" y="128"/>
                  </a:cubicBezTo>
                  <a:cubicBezTo>
                    <a:pt x="11" y="191"/>
                    <a:pt x="0" y="281"/>
                    <a:pt x="37" y="344"/>
                  </a:cubicBezTo>
                  <a:cubicBezTo>
                    <a:pt x="82" y="414"/>
                    <a:pt x="167" y="438"/>
                    <a:pt x="247" y="438"/>
                  </a:cubicBezTo>
                  <a:cubicBezTo>
                    <a:pt x="253" y="438"/>
                    <a:pt x="259" y="438"/>
                    <a:pt x="265" y="438"/>
                  </a:cubicBezTo>
                  <a:cubicBezTo>
                    <a:pt x="362" y="434"/>
                    <a:pt x="459" y="396"/>
                    <a:pt x="516" y="322"/>
                  </a:cubicBezTo>
                  <a:cubicBezTo>
                    <a:pt x="575" y="247"/>
                    <a:pt x="578" y="128"/>
                    <a:pt x="511" y="60"/>
                  </a:cubicBezTo>
                  <a:lnTo>
                    <a:pt x="485" y="64"/>
                  </a:lnTo>
                  <a:cubicBezTo>
                    <a:pt x="450" y="18"/>
                    <a:pt x="392" y="0"/>
                    <a:pt x="33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3"/>
            <p:cNvSpPr/>
            <p:nvPr/>
          </p:nvSpPr>
          <p:spPr>
            <a:xfrm>
              <a:off x="7367233" y="1632465"/>
              <a:ext cx="15242" cy="10034"/>
            </a:xfrm>
            <a:custGeom>
              <a:rect b="b" l="l" r="r" t="t"/>
              <a:pathLst>
                <a:path extrusionOk="0" h="420" w="638">
                  <a:moveTo>
                    <a:pt x="611" y="0"/>
                  </a:moveTo>
                  <a:cubicBezTo>
                    <a:pt x="584" y="0"/>
                    <a:pt x="495" y="137"/>
                    <a:pt x="334" y="240"/>
                  </a:cubicBezTo>
                  <a:cubicBezTo>
                    <a:pt x="167" y="352"/>
                    <a:pt x="2" y="378"/>
                    <a:pt x="2" y="405"/>
                  </a:cubicBezTo>
                  <a:cubicBezTo>
                    <a:pt x="1" y="413"/>
                    <a:pt x="24" y="420"/>
                    <a:pt x="64" y="420"/>
                  </a:cubicBezTo>
                  <a:cubicBezTo>
                    <a:pt x="136" y="420"/>
                    <a:pt x="260" y="397"/>
                    <a:pt x="383" y="315"/>
                  </a:cubicBezTo>
                  <a:cubicBezTo>
                    <a:pt x="577" y="192"/>
                    <a:pt x="637" y="9"/>
                    <a:pt x="615" y="1"/>
                  </a:cubicBezTo>
                  <a:cubicBezTo>
                    <a:pt x="614" y="1"/>
                    <a:pt x="613" y="0"/>
                    <a:pt x="6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3"/>
            <p:cNvSpPr/>
            <p:nvPr/>
          </p:nvSpPr>
          <p:spPr>
            <a:xfrm>
              <a:off x="7402164" y="1535274"/>
              <a:ext cx="117825" cy="22839"/>
            </a:xfrm>
            <a:custGeom>
              <a:rect b="b" l="l" r="r" t="t"/>
              <a:pathLst>
                <a:path extrusionOk="0" h="956" w="4932">
                  <a:moveTo>
                    <a:pt x="7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1" y="5"/>
                    <a:pt x="60" y="50"/>
                    <a:pt x="172" y="125"/>
                  </a:cubicBezTo>
                  <a:cubicBezTo>
                    <a:pt x="284" y="200"/>
                    <a:pt x="449" y="304"/>
                    <a:pt x="658" y="427"/>
                  </a:cubicBezTo>
                  <a:cubicBezTo>
                    <a:pt x="867" y="543"/>
                    <a:pt x="1125" y="677"/>
                    <a:pt x="1427" y="786"/>
                  </a:cubicBezTo>
                  <a:cubicBezTo>
                    <a:pt x="1711" y="884"/>
                    <a:pt x="2036" y="955"/>
                    <a:pt x="2385" y="955"/>
                  </a:cubicBezTo>
                  <a:cubicBezTo>
                    <a:pt x="2409" y="955"/>
                    <a:pt x="2434" y="955"/>
                    <a:pt x="2458" y="954"/>
                  </a:cubicBezTo>
                  <a:cubicBezTo>
                    <a:pt x="2832" y="943"/>
                    <a:pt x="3183" y="815"/>
                    <a:pt x="3452" y="648"/>
                  </a:cubicBezTo>
                  <a:cubicBezTo>
                    <a:pt x="3728" y="484"/>
                    <a:pt x="3960" y="322"/>
                    <a:pt x="4184" y="241"/>
                  </a:cubicBezTo>
                  <a:cubicBezTo>
                    <a:pt x="4356" y="174"/>
                    <a:pt x="4513" y="150"/>
                    <a:pt x="4633" y="150"/>
                  </a:cubicBezTo>
                  <a:cubicBezTo>
                    <a:pt x="4667" y="150"/>
                    <a:pt x="4698" y="151"/>
                    <a:pt x="4725" y="155"/>
                  </a:cubicBezTo>
                  <a:cubicBezTo>
                    <a:pt x="4847" y="165"/>
                    <a:pt x="4914" y="193"/>
                    <a:pt x="4928" y="193"/>
                  </a:cubicBezTo>
                  <a:cubicBezTo>
                    <a:pt x="4930" y="193"/>
                    <a:pt x="4931" y="193"/>
                    <a:pt x="4931" y="192"/>
                  </a:cubicBezTo>
                  <a:cubicBezTo>
                    <a:pt x="4931" y="188"/>
                    <a:pt x="4916" y="181"/>
                    <a:pt x="4882" y="166"/>
                  </a:cubicBezTo>
                  <a:cubicBezTo>
                    <a:pt x="4849" y="151"/>
                    <a:pt x="4800" y="132"/>
                    <a:pt x="4733" y="117"/>
                  </a:cubicBezTo>
                  <a:cubicBezTo>
                    <a:pt x="4690" y="109"/>
                    <a:pt x="4638" y="104"/>
                    <a:pt x="4581" y="104"/>
                  </a:cubicBezTo>
                  <a:cubicBezTo>
                    <a:pt x="4463" y="104"/>
                    <a:pt x="4318" y="125"/>
                    <a:pt x="4161" y="181"/>
                  </a:cubicBezTo>
                  <a:cubicBezTo>
                    <a:pt x="3926" y="255"/>
                    <a:pt x="3683" y="420"/>
                    <a:pt x="3411" y="577"/>
                  </a:cubicBezTo>
                  <a:cubicBezTo>
                    <a:pt x="3142" y="737"/>
                    <a:pt x="2813" y="850"/>
                    <a:pt x="2454" y="860"/>
                  </a:cubicBezTo>
                  <a:cubicBezTo>
                    <a:pt x="2424" y="861"/>
                    <a:pt x="2394" y="862"/>
                    <a:pt x="2364" y="862"/>
                  </a:cubicBezTo>
                  <a:cubicBezTo>
                    <a:pt x="1675" y="862"/>
                    <a:pt x="1089" y="575"/>
                    <a:pt x="688" y="367"/>
                  </a:cubicBezTo>
                  <a:cubicBezTo>
                    <a:pt x="479" y="255"/>
                    <a:pt x="310" y="158"/>
                    <a:pt x="191" y="95"/>
                  </a:cubicBezTo>
                  <a:cubicBezTo>
                    <a:pt x="85" y="36"/>
                    <a:pt x="20" y="1"/>
                    <a:pt x="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3"/>
            <p:cNvSpPr/>
            <p:nvPr/>
          </p:nvSpPr>
          <p:spPr>
            <a:xfrm>
              <a:off x="6240693" y="1295950"/>
              <a:ext cx="101413" cy="61230"/>
            </a:xfrm>
            <a:custGeom>
              <a:rect b="b" l="l" r="r" t="t"/>
              <a:pathLst>
                <a:path extrusionOk="0" h="2563" w="4245">
                  <a:moveTo>
                    <a:pt x="1" y="1259"/>
                  </a:moveTo>
                  <a:cubicBezTo>
                    <a:pt x="1" y="1259"/>
                    <a:pt x="1" y="1260"/>
                    <a:pt x="1" y="1260"/>
                  </a:cubicBezTo>
                  <a:lnTo>
                    <a:pt x="1" y="1260"/>
                  </a:lnTo>
                  <a:lnTo>
                    <a:pt x="1" y="1259"/>
                  </a:lnTo>
                  <a:close/>
                  <a:moveTo>
                    <a:pt x="2944" y="0"/>
                  </a:moveTo>
                  <a:cubicBezTo>
                    <a:pt x="2478" y="0"/>
                    <a:pt x="1743" y="316"/>
                    <a:pt x="1126" y="632"/>
                  </a:cubicBezTo>
                  <a:cubicBezTo>
                    <a:pt x="509" y="944"/>
                    <a:pt x="6" y="1260"/>
                    <a:pt x="1" y="1260"/>
                  </a:cubicBezTo>
                  <a:cubicBezTo>
                    <a:pt x="1" y="1260"/>
                    <a:pt x="1" y="1260"/>
                    <a:pt x="1" y="1260"/>
                  </a:cubicBezTo>
                  <a:lnTo>
                    <a:pt x="1" y="1260"/>
                  </a:lnTo>
                  <a:lnTo>
                    <a:pt x="1383" y="2563"/>
                  </a:lnTo>
                  <a:lnTo>
                    <a:pt x="4244" y="1424"/>
                  </a:lnTo>
                  <a:cubicBezTo>
                    <a:pt x="4244" y="1424"/>
                    <a:pt x="3900" y="599"/>
                    <a:pt x="3281" y="94"/>
                  </a:cubicBezTo>
                  <a:cubicBezTo>
                    <a:pt x="3200" y="29"/>
                    <a:pt x="3084" y="0"/>
                    <a:pt x="294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3"/>
            <p:cNvSpPr/>
            <p:nvPr/>
          </p:nvSpPr>
          <p:spPr>
            <a:xfrm>
              <a:off x="5946843" y="1308110"/>
              <a:ext cx="337040" cy="155357"/>
            </a:xfrm>
            <a:custGeom>
              <a:rect b="b" l="l" r="r" t="t"/>
              <a:pathLst>
                <a:path extrusionOk="0" h="6503" w="14108">
                  <a:moveTo>
                    <a:pt x="12725" y="0"/>
                  </a:moveTo>
                  <a:lnTo>
                    <a:pt x="7138" y="3067"/>
                  </a:lnTo>
                  <a:lnTo>
                    <a:pt x="1139" y="2319"/>
                  </a:lnTo>
                  <a:lnTo>
                    <a:pt x="1" y="5614"/>
                  </a:lnTo>
                  <a:lnTo>
                    <a:pt x="7108" y="6503"/>
                  </a:lnTo>
                  <a:lnTo>
                    <a:pt x="14108" y="1995"/>
                  </a:lnTo>
                  <a:lnTo>
                    <a:pt x="1272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3"/>
            <p:cNvSpPr/>
            <p:nvPr/>
          </p:nvSpPr>
          <p:spPr>
            <a:xfrm>
              <a:off x="5946843" y="1308110"/>
              <a:ext cx="337040" cy="155357"/>
            </a:xfrm>
            <a:custGeom>
              <a:rect b="b" l="l" r="r" t="t"/>
              <a:pathLst>
                <a:path extrusionOk="0" h="6503" w="14108">
                  <a:moveTo>
                    <a:pt x="12725" y="0"/>
                  </a:moveTo>
                  <a:lnTo>
                    <a:pt x="7138" y="3067"/>
                  </a:lnTo>
                  <a:lnTo>
                    <a:pt x="1139" y="2319"/>
                  </a:lnTo>
                  <a:lnTo>
                    <a:pt x="1" y="5614"/>
                  </a:lnTo>
                  <a:lnTo>
                    <a:pt x="7108" y="6503"/>
                  </a:lnTo>
                  <a:lnTo>
                    <a:pt x="14108" y="1995"/>
                  </a:lnTo>
                  <a:lnTo>
                    <a:pt x="14048" y="1909"/>
                  </a:lnTo>
                  <a:lnTo>
                    <a:pt x="12976" y="359"/>
                  </a:lnTo>
                  <a:lnTo>
                    <a:pt x="12725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3"/>
            <p:cNvSpPr/>
            <p:nvPr/>
          </p:nvSpPr>
          <p:spPr>
            <a:xfrm>
              <a:off x="6089265" y="1138813"/>
              <a:ext cx="390339" cy="405939"/>
            </a:xfrm>
            <a:custGeom>
              <a:rect b="b" l="l" r="r" t="t"/>
              <a:pathLst>
                <a:path extrusionOk="0" h="16992" w="16339">
                  <a:moveTo>
                    <a:pt x="14030" y="1"/>
                  </a:moveTo>
                  <a:cubicBezTo>
                    <a:pt x="1" y="1737"/>
                    <a:pt x="1065" y="16992"/>
                    <a:pt x="1065" y="16992"/>
                  </a:cubicBezTo>
                  <a:lnTo>
                    <a:pt x="16338" y="15442"/>
                  </a:lnTo>
                  <a:lnTo>
                    <a:pt x="140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3"/>
            <p:cNvSpPr/>
            <p:nvPr/>
          </p:nvSpPr>
          <p:spPr>
            <a:xfrm>
              <a:off x="5336613" y="2142388"/>
              <a:ext cx="74441" cy="123679"/>
            </a:xfrm>
            <a:custGeom>
              <a:rect b="b" l="l" r="r" t="t"/>
              <a:pathLst>
                <a:path extrusionOk="0" h="5177" w="3116">
                  <a:moveTo>
                    <a:pt x="2021" y="1"/>
                  </a:moveTo>
                  <a:lnTo>
                    <a:pt x="1" y="849"/>
                  </a:lnTo>
                  <a:lnTo>
                    <a:pt x="56" y="1013"/>
                  </a:lnTo>
                  <a:cubicBezTo>
                    <a:pt x="318" y="1745"/>
                    <a:pt x="1442" y="4703"/>
                    <a:pt x="1790" y="5117"/>
                  </a:cubicBezTo>
                  <a:cubicBezTo>
                    <a:pt x="1824" y="5158"/>
                    <a:pt x="1852" y="5177"/>
                    <a:pt x="1874" y="5177"/>
                  </a:cubicBezTo>
                  <a:cubicBezTo>
                    <a:pt x="2105" y="5177"/>
                    <a:pt x="1741" y="3179"/>
                    <a:pt x="1741" y="3179"/>
                  </a:cubicBezTo>
                  <a:lnTo>
                    <a:pt x="3116" y="258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3"/>
            <p:cNvSpPr/>
            <p:nvPr/>
          </p:nvSpPr>
          <p:spPr>
            <a:xfrm>
              <a:off x="5354652" y="2155074"/>
              <a:ext cx="96" cy="2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3"/>
            <p:cNvSpPr/>
            <p:nvPr/>
          </p:nvSpPr>
          <p:spPr>
            <a:xfrm>
              <a:off x="5337521" y="2155074"/>
              <a:ext cx="20354" cy="29361"/>
            </a:xfrm>
            <a:custGeom>
              <a:rect b="b" l="l" r="r" t="t"/>
              <a:pathLst>
                <a:path extrusionOk="0" h="1229" w="852">
                  <a:moveTo>
                    <a:pt x="717" y="0"/>
                  </a:moveTo>
                  <a:lnTo>
                    <a:pt x="0" y="306"/>
                  </a:lnTo>
                  <a:lnTo>
                    <a:pt x="0" y="306"/>
                  </a:lnTo>
                  <a:lnTo>
                    <a:pt x="18" y="299"/>
                  </a:lnTo>
                  <a:lnTo>
                    <a:pt x="404" y="1228"/>
                  </a:lnTo>
                  <a:cubicBezTo>
                    <a:pt x="590" y="1098"/>
                    <a:pt x="732" y="904"/>
                    <a:pt x="788" y="683"/>
                  </a:cubicBezTo>
                  <a:cubicBezTo>
                    <a:pt x="852" y="452"/>
                    <a:pt x="829" y="209"/>
                    <a:pt x="7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3"/>
            <p:cNvSpPr/>
            <p:nvPr/>
          </p:nvSpPr>
          <p:spPr>
            <a:xfrm>
              <a:off x="5336613" y="2162648"/>
              <a:ext cx="46251" cy="103802"/>
            </a:xfrm>
            <a:custGeom>
              <a:rect b="b" l="l" r="r" t="t"/>
              <a:pathLst>
                <a:path extrusionOk="0" h="4345" w="1936">
                  <a:moveTo>
                    <a:pt x="1" y="1"/>
                  </a:moveTo>
                  <a:lnTo>
                    <a:pt x="1" y="1"/>
                  </a:lnTo>
                  <a:cubicBezTo>
                    <a:pt x="206" y="639"/>
                    <a:pt x="594" y="1640"/>
                    <a:pt x="964" y="2518"/>
                  </a:cubicBezTo>
                  <a:cubicBezTo>
                    <a:pt x="583" y="1580"/>
                    <a:pt x="199" y="557"/>
                    <a:pt x="56" y="165"/>
                  </a:cubicBezTo>
                  <a:lnTo>
                    <a:pt x="1" y="1"/>
                  </a:lnTo>
                  <a:close/>
                  <a:moveTo>
                    <a:pt x="1916" y="3523"/>
                  </a:moveTo>
                  <a:cubicBezTo>
                    <a:pt x="1916" y="3526"/>
                    <a:pt x="1921" y="3580"/>
                    <a:pt x="1929" y="3659"/>
                  </a:cubicBezTo>
                  <a:lnTo>
                    <a:pt x="1929" y="3659"/>
                  </a:lnTo>
                  <a:cubicBezTo>
                    <a:pt x="1925" y="3614"/>
                    <a:pt x="1922" y="3568"/>
                    <a:pt x="1916" y="3523"/>
                  </a:cubicBezTo>
                  <a:close/>
                  <a:moveTo>
                    <a:pt x="1929" y="3659"/>
                  </a:moveTo>
                  <a:cubicBezTo>
                    <a:pt x="1931" y="3681"/>
                    <a:pt x="1933" y="3703"/>
                    <a:pt x="1935" y="3724"/>
                  </a:cubicBezTo>
                  <a:cubicBezTo>
                    <a:pt x="1933" y="3701"/>
                    <a:pt x="1931" y="3679"/>
                    <a:pt x="1929" y="3659"/>
                  </a:cubicBezTo>
                  <a:close/>
                  <a:moveTo>
                    <a:pt x="1775" y="4251"/>
                  </a:moveTo>
                  <a:cubicBezTo>
                    <a:pt x="1776" y="4253"/>
                    <a:pt x="1777" y="4256"/>
                    <a:pt x="1779" y="4258"/>
                  </a:cubicBezTo>
                  <a:lnTo>
                    <a:pt x="1779" y="4258"/>
                  </a:lnTo>
                  <a:cubicBezTo>
                    <a:pt x="1778" y="4255"/>
                    <a:pt x="1776" y="4253"/>
                    <a:pt x="1775" y="4251"/>
                  </a:cubicBezTo>
                  <a:close/>
                  <a:moveTo>
                    <a:pt x="1906" y="4311"/>
                  </a:moveTo>
                  <a:cubicBezTo>
                    <a:pt x="1905" y="4312"/>
                    <a:pt x="1904" y="4313"/>
                    <a:pt x="1903" y="4315"/>
                  </a:cubicBezTo>
                  <a:lnTo>
                    <a:pt x="1903" y="4315"/>
                  </a:lnTo>
                  <a:cubicBezTo>
                    <a:pt x="1904" y="4313"/>
                    <a:pt x="1905" y="4312"/>
                    <a:pt x="1906" y="4311"/>
                  </a:cubicBezTo>
                  <a:close/>
                  <a:moveTo>
                    <a:pt x="1779" y="4258"/>
                  </a:moveTo>
                  <a:cubicBezTo>
                    <a:pt x="1811" y="4310"/>
                    <a:pt x="1836" y="4337"/>
                    <a:pt x="1854" y="4340"/>
                  </a:cubicBezTo>
                  <a:cubicBezTo>
                    <a:pt x="1857" y="4345"/>
                    <a:pt x="1861" y="4345"/>
                    <a:pt x="1864" y="4345"/>
                  </a:cubicBezTo>
                  <a:cubicBezTo>
                    <a:pt x="1882" y="4345"/>
                    <a:pt x="1893" y="4334"/>
                    <a:pt x="1903" y="4315"/>
                  </a:cubicBezTo>
                  <a:lnTo>
                    <a:pt x="1903" y="4315"/>
                  </a:lnTo>
                  <a:cubicBezTo>
                    <a:pt x="1896" y="4327"/>
                    <a:pt x="1886" y="4330"/>
                    <a:pt x="1876" y="4330"/>
                  </a:cubicBezTo>
                  <a:cubicBezTo>
                    <a:pt x="1854" y="4330"/>
                    <a:pt x="1823" y="4311"/>
                    <a:pt x="1790" y="4269"/>
                  </a:cubicBezTo>
                  <a:cubicBezTo>
                    <a:pt x="1787" y="4267"/>
                    <a:pt x="1783" y="4263"/>
                    <a:pt x="1779" y="42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3"/>
            <p:cNvSpPr/>
            <p:nvPr/>
          </p:nvSpPr>
          <p:spPr>
            <a:xfrm>
              <a:off x="5336613" y="2162385"/>
              <a:ext cx="46872" cy="103706"/>
            </a:xfrm>
            <a:custGeom>
              <a:rect b="b" l="l" r="r" t="t"/>
              <a:pathLst>
                <a:path extrusionOk="0" h="4341" w="1962">
                  <a:moveTo>
                    <a:pt x="38" y="0"/>
                  </a:moveTo>
                  <a:lnTo>
                    <a:pt x="1" y="12"/>
                  </a:lnTo>
                  <a:lnTo>
                    <a:pt x="56" y="176"/>
                  </a:lnTo>
                  <a:cubicBezTo>
                    <a:pt x="199" y="568"/>
                    <a:pt x="583" y="1591"/>
                    <a:pt x="964" y="2529"/>
                  </a:cubicBezTo>
                  <a:cubicBezTo>
                    <a:pt x="1300" y="3325"/>
                    <a:pt x="1621" y="4020"/>
                    <a:pt x="1775" y="4262"/>
                  </a:cubicBezTo>
                  <a:cubicBezTo>
                    <a:pt x="1778" y="4270"/>
                    <a:pt x="1786" y="4277"/>
                    <a:pt x="1790" y="4280"/>
                  </a:cubicBezTo>
                  <a:cubicBezTo>
                    <a:pt x="1823" y="4322"/>
                    <a:pt x="1854" y="4341"/>
                    <a:pt x="1876" y="4341"/>
                  </a:cubicBezTo>
                  <a:cubicBezTo>
                    <a:pt x="1887" y="4341"/>
                    <a:pt x="1898" y="4337"/>
                    <a:pt x="1906" y="4322"/>
                  </a:cubicBezTo>
                  <a:cubicBezTo>
                    <a:pt x="1961" y="4228"/>
                    <a:pt x="1950" y="3937"/>
                    <a:pt x="1935" y="3735"/>
                  </a:cubicBezTo>
                  <a:cubicBezTo>
                    <a:pt x="1928" y="3672"/>
                    <a:pt x="1924" y="3601"/>
                    <a:pt x="1916" y="3534"/>
                  </a:cubicBezTo>
                  <a:cubicBezTo>
                    <a:pt x="1876" y="3451"/>
                    <a:pt x="1749" y="3432"/>
                    <a:pt x="1644" y="3432"/>
                  </a:cubicBezTo>
                  <a:cubicBezTo>
                    <a:pt x="1558" y="3432"/>
                    <a:pt x="1487" y="3444"/>
                    <a:pt x="1487" y="3444"/>
                  </a:cubicBezTo>
                  <a:lnTo>
                    <a:pt x="442" y="922"/>
                  </a:lnTo>
                  <a:cubicBezTo>
                    <a:pt x="434" y="927"/>
                    <a:pt x="426" y="934"/>
                    <a:pt x="415" y="941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3"/>
            <p:cNvSpPr/>
            <p:nvPr/>
          </p:nvSpPr>
          <p:spPr>
            <a:xfrm>
              <a:off x="5337521" y="2162194"/>
              <a:ext cx="9652" cy="22696"/>
            </a:xfrm>
            <a:custGeom>
              <a:rect b="b" l="l" r="r" t="t"/>
              <a:pathLst>
                <a:path extrusionOk="0" h="950" w="404">
                  <a:moveTo>
                    <a:pt x="18" y="1"/>
                  </a:moveTo>
                  <a:lnTo>
                    <a:pt x="0" y="8"/>
                  </a:lnTo>
                  <a:lnTo>
                    <a:pt x="377" y="949"/>
                  </a:lnTo>
                  <a:cubicBezTo>
                    <a:pt x="388" y="942"/>
                    <a:pt x="396" y="935"/>
                    <a:pt x="404" y="930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rgbClr val="F8CB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3"/>
            <p:cNvSpPr/>
            <p:nvPr/>
          </p:nvSpPr>
          <p:spPr>
            <a:xfrm>
              <a:off x="5337593" y="2161215"/>
              <a:ext cx="44388" cy="104782"/>
            </a:xfrm>
            <a:custGeom>
              <a:rect b="b" l="l" r="r" t="t"/>
              <a:pathLst>
                <a:path extrusionOk="0" h="4386" w="185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" y="16"/>
                    <a:pt x="15" y="45"/>
                  </a:cubicBezTo>
                  <a:cubicBezTo>
                    <a:pt x="30" y="87"/>
                    <a:pt x="46" y="128"/>
                    <a:pt x="60" y="176"/>
                  </a:cubicBezTo>
                  <a:cubicBezTo>
                    <a:pt x="109" y="307"/>
                    <a:pt x="168" y="468"/>
                    <a:pt x="239" y="654"/>
                  </a:cubicBezTo>
                  <a:cubicBezTo>
                    <a:pt x="393" y="1057"/>
                    <a:pt x="613" y="1611"/>
                    <a:pt x="871" y="2216"/>
                  </a:cubicBezTo>
                  <a:cubicBezTo>
                    <a:pt x="1125" y="2821"/>
                    <a:pt x="1371" y="3366"/>
                    <a:pt x="1551" y="3758"/>
                  </a:cubicBezTo>
                  <a:cubicBezTo>
                    <a:pt x="1637" y="3938"/>
                    <a:pt x="1711" y="4091"/>
                    <a:pt x="1771" y="4217"/>
                  </a:cubicBezTo>
                  <a:cubicBezTo>
                    <a:pt x="1794" y="4262"/>
                    <a:pt x="1813" y="4303"/>
                    <a:pt x="1830" y="4341"/>
                  </a:cubicBezTo>
                  <a:cubicBezTo>
                    <a:pt x="1846" y="4371"/>
                    <a:pt x="1853" y="4386"/>
                    <a:pt x="1853" y="4386"/>
                  </a:cubicBezTo>
                  <a:cubicBezTo>
                    <a:pt x="1857" y="4386"/>
                    <a:pt x="1849" y="4367"/>
                    <a:pt x="1839" y="4341"/>
                  </a:cubicBezTo>
                  <a:cubicBezTo>
                    <a:pt x="1820" y="4300"/>
                    <a:pt x="1801" y="4259"/>
                    <a:pt x="1782" y="4214"/>
                  </a:cubicBezTo>
                  <a:cubicBezTo>
                    <a:pt x="1726" y="4087"/>
                    <a:pt x="1656" y="3930"/>
                    <a:pt x="1573" y="3747"/>
                  </a:cubicBezTo>
                  <a:cubicBezTo>
                    <a:pt x="1397" y="3355"/>
                    <a:pt x="1158" y="2809"/>
                    <a:pt x="901" y="2204"/>
                  </a:cubicBezTo>
                  <a:cubicBezTo>
                    <a:pt x="647" y="1599"/>
                    <a:pt x="423" y="1047"/>
                    <a:pt x="262" y="647"/>
                  </a:cubicBezTo>
                  <a:cubicBezTo>
                    <a:pt x="187" y="460"/>
                    <a:pt x="124" y="299"/>
                    <a:pt x="75" y="173"/>
                  </a:cubicBezTo>
                  <a:cubicBezTo>
                    <a:pt x="56" y="124"/>
                    <a:pt x="38" y="83"/>
                    <a:pt x="23" y="42"/>
                  </a:cubicBezTo>
                  <a:cubicBezTo>
                    <a:pt x="8" y="16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3"/>
            <p:cNvSpPr/>
            <p:nvPr/>
          </p:nvSpPr>
          <p:spPr>
            <a:xfrm>
              <a:off x="5370994" y="2243976"/>
              <a:ext cx="12494" cy="2938"/>
            </a:xfrm>
            <a:custGeom>
              <a:rect b="b" l="l" r="r" t="t"/>
              <a:pathLst>
                <a:path extrusionOk="0" h="123" w="523">
                  <a:moveTo>
                    <a:pt x="194" y="0"/>
                  </a:moveTo>
                  <a:cubicBezTo>
                    <a:pt x="80" y="0"/>
                    <a:pt x="1" y="41"/>
                    <a:pt x="7" y="44"/>
                  </a:cubicBezTo>
                  <a:cubicBezTo>
                    <a:pt x="7" y="46"/>
                    <a:pt x="9" y="46"/>
                    <a:pt x="13" y="46"/>
                  </a:cubicBezTo>
                  <a:cubicBezTo>
                    <a:pt x="31" y="46"/>
                    <a:pt x="89" y="31"/>
                    <a:pt x="168" y="31"/>
                  </a:cubicBezTo>
                  <a:cubicBezTo>
                    <a:pt x="198" y="31"/>
                    <a:pt x="232" y="33"/>
                    <a:pt x="268" y="40"/>
                  </a:cubicBezTo>
                  <a:cubicBezTo>
                    <a:pt x="403" y="58"/>
                    <a:pt x="502" y="123"/>
                    <a:pt x="514" y="123"/>
                  </a:cubicBezTo>
                  <a:cubicBezTo>
                    <a:pt x="514" y="123"/>
                    <a:pt x="515" y="123"/>
                    <a:pt x="515" y="122"/>
                  </a:cubicBezTo>
                  <a:cubicBezTo>
                    <a:pt x="522" y="119"/>
                    <a:pt x="425" y="29"/>
                    <a:pt x="272" y="7"/>
                  </a:cubicBezTo>
                  <a:cubicBezTo>
                    <a:pt x="245" y="2"/>
                    <a:pt x="218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3"/>
            <p:cNvSpPr/>
            <p:nvPr/>
          </p:nvSpPr>
          <p:spPr>
            <a:xfrm>
              <a:off x="5372667" y="2222808"/>
              <a:ext cx="6522" cy="1386"/>
            </a:xfrm>
            <a:custGeom>
              <a:rect b="b" l="l" r="r" t="t"/>
              <a:pathLst>
                <a:path extrusionOk="0" h="58" w="273">
                  <a:moveTo>
                    <a:pt x="29" y="1"/>
                  </a:moveTo>
                  <a:cubicBezTo>
                    <a:pt x="11" y="1"/>
                    <a:pt x="0" y="3"/>
                    <a:pt x="0" y="7"/>
                  </a:cubicBezTo>
                  <a:cubicBezTo>
                    <a:pt x="0" y="15"/>
                    <a:pt x="60" y="34"/>
                    <a:pt x="135" y="45"/>
                  </a:cubicBezTo>
                  <a:cubicBezTo>
                    <a:pt x="178" y="53"/>
                    <a:pt x="218" y="57"/>
                    <a:pt x="243" y="57"/>
                  </a:cubicBezTo>
                  <a:cubicBezTo>
                    <a:pt x="262" y="57"/>
                    <a:pt x="273" y="55"/>
                    <a:pt x="273" y="52"/>
                  </a:cubicBezTo>
                  <a:cubicBezTo>
                    <a:pt x="273" y="41"/>
                    <a:pt x="214" y="26"/>
                    <a:pt x="138" y="11"/>
                  </a:cubicBezTo>
                  <a:cubicBezTo>
                    <a:pt x="95" y="5"/>
                    <a:pt x="55" y="1"/>
                    <a:pt x="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3"/>
            <p:cNvSpPr/>
            <p:nvPr/>
          </p:nvSpPr>
          <p:spPr>
            <a:xfrm>
              <a:off x="5373121" y="2216763"/>
              <a:ext cx="5280" cy="2532"/>
            </a:xfrm>
            <a:custGeom>
              <a:rect b="b" l="l" r="r" t="t"/>
              <a:pathLst>
                <a:path extrusionOk="0" h="106" w="221">
                  <a:moveTo>
                    <a:pt x="10" y="1"/>
                  </a:moveTo>
                  <a:cubicBezTo>
                    <a:pt x="6" y="1"/>
                    <a:pt x="4" y="1"/>
                    <a:pt x="4" y="3"/>
                  </a:cubicBezTo>
                  <a:cubicBezTo>
                    <a:pt x="0" y="10"/>
                    <a:pt x="45" y="40"/>
                    <a:pt x="101" y="70"/>
                  </a:cubicBezTo>
                  <a:cubicBezTo>
                    <a:pt x="150" y="91"/>
                    <a:pt x="194" y="105"/>
                    <a:pt x="210" y="105"/>
                  </a:cubicBezTo>
                  <a:cubicBezTo>
                    <a:pt x="214" y="105"/>
                    <a:pt x="216" y="105"/>
                    <a:pt x="217" y="103"/>
                  </a:cubicBezTo>
                  <a:cubicBezTo>
                    <a:pt x="221" y="92"/>
                    <a:pt x="176" y="66"/>
                    <a:pt x="116" y="36"/>
                  </a:cubicBezTo>
                  <a:cubicBezTo>
                    <a:pt x="70" y="14"/>
                    <a:pt x="26" y="1"/>
                    <a:pt x="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3"/>
            <p:cNvSpPr/>
            <p:nvPr/>
          </p:nvSpPr>
          <p:spPr>
            <a:xfrm>
              <a:off x="5377493" y="2211172"/>
              <a:ext cx="3058" cy="6570"/>
            </a:xfrm>
            <a:custGeom>
              <a:rect b="b" l="l" r="r" t="t"/>
              <a:pathLst>
                <a:path extrusionOk="0" h="275" w="128">
                  <a:moveTo>
                    <a:pt x="9" y="1"/>
                  </a:moveTo>
                  <a:cubicBezTo>
                    <a:pt x="9" y="1"/>
                    <a:pt x="8" y="1"/>
                    <a:pt x="8" y="1"/>
                  </a:cubicBezTo>
                  <a:cubicBezTo>
                    <a:pt x="0" y="5"/>
                    <a:pt x="19" y="68"/>
                    <a:pt x="48" y="144"/>
                  </a:cubicBezTo>
                  <a:cubicBezTo>
                    <a:pt x="78" y="216"/>
                    <a:pt x="110" y="275"/>
                    <a:pt x="119" y="275"/>
                  </a:cubicBezTo>
                  <a:cubicBezTo>
                    <a:pt x="120" y="275"/>
                    <a:pt x="120" y="274"/>
                    <a:pt x="120" y="274"/>
                  </a:cubicBezTo>
                  <a:cubicBezTo>
                    <a:pt x="127" y="270"/>
                    <a:pt x="108" y="207"/>
                    <a:pt x="79" y="132"/>
                  </a:cubicBezTo>
                  <a:cubicBezTo>
                    <a:pt x="49" y="6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3"/>
            <p:cNvSpPr/>
            <p:nvPr/>
          </p:nvSpPr>
          <p:spPr>
            <a:xfrm>
              <a:off x="5381053" y="2208329"/>
              <a:ext cx="3058" cy="7621"/>
            </a:xfrm>
            <a:custGeom>
              <a:rect b="b" l="l" r="r" t="t"/>
              <a:pathLst>
                <a:path extrusionOk="0" h="319" w="128">
                  <a:moveTo>
                    <a:pt x="11" y="1"/>
                  </a:moveTo>
                  <a:cubicBezTo>
                    <a:pt x="4" y="1"/>
                    <a:pt x="1" y="80"/>
                    <a:pt x="30" y="173"/>
                  </a:cubicBezTo>
                  <a:cubicBezTo>
                    <a:pt x="60" y="260"/>
                    <a:pt x="110" y="318"/>
                    <a:pt x="119" y="318"/>
                  </a:cubicBezTo>
                  <a:cubicBezTo>
                    <a:pt x="119" y="318"/>
                    <a:pt x="120" y="318"/>
                    <a:pt x="120" y="318"/>
                  </a:cubicBezTo>
                  <a:cubicBezTo>
                    <a:pt x="128" y="311"/>
                    <a:pt x="94" y="247"/>
                    <a:pt x="64" y="161"/>
                  </a:cubicBezTo>
                  <a:cubicBezTo>
                    <a:pt x="34" y="75"/>
                    <a:pt x="23" y="1"/>
                    <a:pt x="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3"/>
            <p:cNvSpPr/>
            <p:nvPr/>
          </p:nvSpPr>
          <p:spPr>
            <a:xfrm>
              <a:off x="5378114" y="2222712"/>
              <a:ext cx="10631" cy="10297"/>
            </a:xfrm>
            <a:custGeom>
              <a:rect b="b" l="l" r="r" t="t"/>
              <a:pathLst>
                <a:path extrusionOk="0" h="431" w="445">
                  <a:moveTo>
                    <a:pt x="61" y="44"/>
                  </a:moveTo>
                  <a:cubicBezTo>
                    <a:pt x="90" y="44"/>
                    <a:pt x="129" y="47"/>
                    <a:pt x="172" y="60"/>
                  </a:cubicBezTo>
                  <a:cubicBezTo>
                    <a:pt x="224" y="78"/>
                    <a:pt x="281" y="109"/>
                    <a:pt x="325" y="164"/>
                  </a:cubicBezTo>
                  <a:cubicBezTo>
                    <a:pt x="370" y="217"/>
                    <a:pt x="408" y="295"/>
                    <a:pt x="396" y="366"/>
                  </a:cubicBezTo>
                  <a:cubicBezTo>
                    <a:pt x="392" y="388"/>
                    <a:pt x="377" y="397"/>
                    <a:pt x="360" y="397"/>
                  </a:cubicBezTo>
                  <a:cubicBezTo>
                    <a:pt x="348" y="397"/>
                    <a:pt x="334" y="393"/>
                    <a:pt x="322" y="385"/>
                  </a:cubicBezTo>
                  <a:cubicBezTo>
                    <a:pt x="296" y="362"/>
                    <a:pt x="269" y="333"/>
                    <a:pt x="243" y="307"/>
                  </a:cubicBezTo>
                  <a:cubicBezTo>
                    <a:pt x="195" y="254"/>
                    <a:pt x="157" y="202"/>
                    <a:pt x="127" y="154"/>
                  </a:cubicBezTo>
                  <a:cubicBezTo>
                    <a:pt x="97" y="109"/>
                    <a:pt x="76" y="71"/>
                    <a:pt x="61" y="44"/>
                  </a:cubicBezTo>
                  <a:close/>
                  <a:moveTo>
                    <a:pt x="34" y="0"/>
                  </a:moveTo>
                  <a:cubicBezTo>
                    <a:pt x="33" y="2"/>
                    <a:pt x="35" y="13"/>
                    <a:pt x="41" y="31"/>
                  </a:cubicBezTo>
                  <a:lnTo>
                    <a:pt x="41" y="31"/>
                  </a:lnTo>
                  <a:cubicBezTo>
                    <a:pt x="14" y="39"/>
                    <a:pt x="0" y="45"/>
                    <a:pt x="0" y="45"/>
                  </a:cubicBezTo>
                  <a:cubicBezTo>
                    <a:pt x="0" y="46"/>
                    <a:pt x="2" y="47"/>
                    <a:pt x="5" y="47"/>
                  </a:cubicBezTo>
                  <a:cubicBezTo>
                    <a:pt x="12" y="47"/>
                    <a:pt x="26" y="45"/>
                    <a:pt x="45" y="44"/>
                  </a:cubicBezTo>
                  <a:lnTo>
                    <a:pt x="45" y="44"/>
                  </a:lnTo>
                  <a:cubicBezTo>
                    <a:pt x="56" y="74"/>
                    <a:pt x="75" y="117"/>
                    <a:pt x="105" y="168"/>
                  </a:cubicBezTo>
                  <a:cubicBezTo>
                    <a:pt x="134" y="217"/>
                    <a:pt x="172" y="273"/>
                    <a:pt x="221" y="329"/>
                  </a:cubicBezTo>
                  <a:cubicBezTo>
                    <a:pt x="247" y="355"/>
                    <a:pt x="269" y="385"/>
                    <a:pt x="303" y="411"/>
                  </a:cubicBezTo>
                  <a:cubicBezTo>
                    <a:pt x="319" y="421"/>
                    <a:pt x="338" y="430"/>
                    <a:pt x="362" y="430"/>
                  </a:cubicBezTo>
                  <a:cubicBezTo>
                    <a:pt x="366" y="430"/>
                    <a:pt x="370" y="430"/>
                    <a:pt x="374" y="430"/>
                  </a:cubicBezTo>
                  <a:cubicBezTo>
                    <a:pt x="400" y="426"/>
                    <a:pt x="422" y="404"/>
                    <a:pt x="430" y="378"/>
                  </a:cubicBezTo>
                  <a:cubicBezTo>
                    <a:pt x="445" y="183"/>
                    <a:pt x="288" y="64"/>
                    <a:pt x="179" y="38"/>
                  </a:cubicBezTo>
                  <a:cubicBezTo>
                    <a:pt x="148" y="29"/>
                    <a:pt x="120" y="27"/>
                    <a:pt x="96" y="27"/>
                  </a:cubicBezTo>
                  <a:cubicBezTo>
                    <a:pt x="80" y="27"/>
                    <a:pt x="66" y="28"/>
                    <a:pt x="53" y="29"/>
                  </a:cubicBezTo>
                  <a:lnTo>
                    <a:pt x="53" y="29"/>
                  </a:lnTo>
                  <a:cubicBezTo>
                    <a:pt x="43" y="11"/>
                    <a:pt x="37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3"/>
            <p:cNvSpPr/>
            <p:nvPr/>
          </p:nvSpPr>
          <p:spPr>
            <a:xfrm>
              <a:off x="5378998" y="2215975"/>
              <a:ext cx="6976" cy="7979"/>
            </a:xfrm>
            <a:custGeom>
              <a:rect b="b" l="l" r="r" t="t"/>
              <a:pathLst>
                <a:path extrusionOk="0" h="334" w="292">
                  <a:moveTo>
                    <a:pt x="203" y="1"/>
                  </a:moveTo>
                  <a:cubicBezTo>
                    <a:pt x="187" y="1"/>
                    <a:pt x="172" y="6"/>
                    <a:pt x="161" y="13"/>
                  </a:cubicBezTo>
                  <a:cubicBezTo>
                    <a:pt x="132" y="29"/>
                    <a:pt x="113" y="51"/>
                    <a:pt x="97" y="69"/>
                  </a:cubicBezTo>
                  <a:cubicBezTo>
                    <a:pt x="68" y="114"/>
                    <a:pt x="45" y="155"/>
                    <a:pt x="30" y="193"/>
                  </a:cubicBezTo>
                  <a:cubicBezTo>
                    <a:pt x="4" y="267"/>
                    <a:pt x="1" y="315"/>
                    <a:pt x="4" y="315"/>
                  </a:cubicBezTo>
                  <a:cubicBezTo>
                    <a:pt x="8" y="315"/>
                    <a:pt x="19" y="271"/>
                    <a:pt x="53" y="200"/>
                  </a:cubicBezTo>
                  <a:cubicBezTo>
                    <a:pt x="71" y="167"/>
                    <a:pt x="94" y="129"/>
                    <a:pt x="124" y="91"/>
                  </a:cubicBezTo>
                  <a:cubicBezTo>
                    <a:pt x="143" y="62"/>
                    <a:pt x="178" y="32"/>
                    <a:pt x="205" y="32"/>
                  </a:cubicBezTo>
                  <a:cubicBezTo>
                    <a:pt x="216" y="32"/>
                    <a:pt x="225" y="36"/>
                    <a:pt x="232" y="46"/>
                  </a:cubicBezTo>
                  <a:cubicBezTo>
                    <a:pt x="251" y="88"/>
                    <a:pt x="228" y="148"/>
                    <a:pt x="206" y="189"/>
                  </a:cubicBezTo>
                  <a:cubicBezTo>
                    <a:pt x="180" y="230"/>
                    <a:pt x="150" y="260"/>
                    <a:pt x="120" y="282"/>
                  </a:cubicBezTo>
                  <a:cubicBezTo>
                    <a:pt x="57" y="323"/>
                    <a:pt x="8" y="323"/>
                    <a:pt x="8" y="331"/>
                  </a:cubicBezTo>
                  <a:cubicBezTo>
                    <a:pt x="8" y="332"/>
                    <a:pt x="14" y="334"/>
                    <a:pt x="26" y="334"/>
                  </a:cubicBezTo>
                  <a:cubicBezTo>
                    <a:pt x="48" y="334"/>
                    <a:pt x="86" y="328"/>
                    <a:pt x="132" y="301"/>
                  </a:cubicBezTo>
                  <a:cubicBezTo>
                    <a:pt x="165" y="282"/>
                    <a:pt x="202" y="248"/>
                    <a:pt x="232" y="203"/>
                  </a:cubicBezTo>
                  <a:cubicBezTo>
                    <a:pt x="259" y="159"/>
                    <a:pt x="292" y="99"/>
                    <a:pt x="259" y="32"/>
                  </a:cubicBezTo>
                  <a:cubicBezTo>
                    <a:pt x="248" y="10"/>
                    <a:pt x="225" y="1"/>
                    <a:pt x="2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3"/>
            <p:cNvSpPr/>
            <p:nvPr/>
          </p:nvSpPr>
          <p:spPr>
            <a:xfrm>
              <a:off x="5346791" y="2155313"/>
              <a:ext cx="12256" cy="29313"/>
            </a:xfrm>
            <a:custGeom>
              <a:rect b="b" l="l" r="r" t="t"/>
              <a:pathLst>
                <a:path extrusionOk="0" h="1227" w="513">
                  <a:moveTo>
                    <a:pt x="348" y="1"/>
                  </a:moveTo>
                  <a:cubicBezTo>
                    <a:pt x="347" y="1"/>
                    <a:pt x="347" y="1"/>
                    <a:pt x="347" y="1"/>
                  </a:cubicBezTo>
                  <a:cubicBezTo>
                    <a:pt x="340" y="1"/>
                    <a:pt x="385" y="72"/>
                    <a:pt x="419" y="196"/>
                  </a:cubicBezTo>
                  <a:cubicBezTo>
                    <a:pt x="456" y="315"/>
                    <a:pt x="478" y="494"/>
                    <a:pt x="426" y="681"/>
                  </a:cubicBezTo>
                  <a:cubicBezTo>
                    <a:pt x="374" y="872"/>
                    <a:pt x="262" y="1013"/>
                    <a:pt x="168" y="1099"/>
                  </a:cubicBezTo>
                  <a:cubicBezTo>
                    <a:pt x="71" y="1185"/>
                    <a:pt x="0" y="1218"/>
                    <a:pt x="4" y="1227"/>
                  </a:cubicBezTo>
                  <a:cubicBezTo>
                    <a:pt x="4" y="1227"/>
                    <a:pt x="23" y="1218"/>
                    <a:pt x="56" y="1204"/>
                  </a:cubicBezTo>
                  <a:cubicBezTo>
                    <a:pt x="86" y="1185"/>
                    <a:pt x="131" y="1159"/>
                    <a:pt x="183" y="1118"/>
                  </a:cubicBezTo>
                  <a:cubicBezTo>
                    <a:pt x="285" y="1036"/>
                    <a:pt x="404" y="887"/>
                    <a:pt x="456" y="692"/>
                  </a:cubicBezTo>
                  <a:cubicBezTo>
                    <a:pt x="512" y="498"/>
                    <a:pt x="486" y="308"/>
                    <a:pt x="441" y="188"/>
                  </a:cubicBezTo>
                  <a:cubicBezTo>
                    <a:pt x="423" y="125"/>
                    <a:pt x="397" y="75"/>
                    <a:pt x="378" y="46"/>
                  </a:cubicBezTo>
                  <a:cubicBezTo>
                    <a:pt x="361" y="19"/>
                    <a:pt x="349" y="1"/>
                    <a:pt x="3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3"/>
            <p:cNvSpPr/>
            <p:nvPr/>
          </p:nvSpPr>
          <p:spPr>
            <a:xfrm>
              <a:off x="5357853" y="2150774"/>
              <a:ext cx="25730" cy="10488"/>
            </a:xfrm>
            <a:custGeom>
              <a:rect b="b" l="l" r="r" t="t"/>
              <a:pathLst>
                <a:path extrusionOk="0" h="439" w="1077">
                  <a:moveTo>
                    <a:pt x="1070" y="1"/>
                  </a:moveTo>
                  <a:cubicBezTo>
                    <a:pt x="1048" y="1"/>
                    <a:pt x="813" y="88"/>
                    <a:pt x="531" y="206"/>
                  </a:cubicBezTo>
                  <a:cubicBezTo>
                    <a:pt x="236" y="326"/>
                    <a:pt x="1" y="430"/>
                    <a:pt x="4" y="438"/>
                  </a:cubicBezTo>
                  <a:cubicBezTo>
                    <a:pt x="5" y="438"/>
                    <a:pt x="6" y="439"/>
                    <a:pt x="7" y="439"/>
                  </a:cubicBezTo>
                  <a:cubicBezTo>
                    <a:pt x="36" y="439"/>
                    <a:pt x="268" y="348"/>
                    <a:pt x="546" y="236"/>
                  </a:cubicBezTo>
                  <a:cubicBezTo>
                    <a:pt x="837" y="117"/>
                    <a:pt x="1077" y="12"/>
                    <a:pt x="1072" y="1"/>
                  </a:cubicBezTo>
                  <a:cubicBezTo>
                    <a:pt x="1072" y="1"/>
                    <a:pt x="1071" y="1"/>
                    <a:pt x="10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3"/>
            <p:cNvSpPr/>
            <p:nvPr/>
          </p:nvSpPr>
          <p:spPr>
            <a:xfrm>
              <a:off x="5355608" y="2190052"/>
              <a:ext cx="7979" cy="18133"/>
            </a:xfrm>
            <a:custGeom>
              <a:rect b="b" l="l" r="r" t="t"/>
              <a:pathLst>
                <a:path extrusionOk="0" h="759" w="334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1" y="4"/>
                    <a:pt x="46" y="183"/>
                    <a:pt x="132" y="392"/>
                  </a:cubicBezTo>
                  <a:cubicBezTo>
                    <a:pt x="220" y="603"/>
                    <a:pt x="312" y="759"/>
                    <a:pt x="322" y="759"/>
                  </a:cubicBezTo>
                  <a:cubicBezTo>
                    <a:pt x="322" y="759"/>
                    <a:pt x="322" y="759"/>
                    <a:pt x="323" y="759"/>
                  </a:cubicBezTo>
                  <a:cubicBezTo>
                    <a:pt x="333" y="755"/>
                    <a:pt x="252" y="590"/>
                    <a:pt x="166" y="381"/>
                  </a:cubicBezTo>
                  <a:cubicBezTo>
                    <a:pt x="81" y="174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3"/>
            <p:cNvSpPr/>
            <p:nvPr/>
          </p:nvSpPr>
          <p:spPr>
            <a:xfrm>
              <a:off x="5347771" y="2177891"/>
              <a:ext cx="3249" cy="3201"/>
            </a:xfrm>
            <a:custGeom>
              <a:rect b="b" l="l" r="r" t="t"/>
              <a:pathLst>
                <a:path extrusionOk="0" h="134" w="136">
                  <a:moveTo>
                    <a:pt x="122" y="1"/>
                  </a:moveTo>
                  <a:cubicBezTo>
                    <a:pt x="114" y="1"/>
                    <a:pt x="92" y="33"/>
                    <a:pt x="64" y="65"/>
                  </a:cubicBezTo>
                  <a:cubicBezTo>
                    <a:pt x="34" y="99"/>
                    <a:pt x="1" y="125"/>
                    <a:pt x="8" y="132"/>
                  </a:cubicBezTo>
                  <a:cubicBezTo>
                    <a:pt x="9" y="133"/>
                    <a:pt x="11" y="134"/>
                    <a:pt x="14" y="134"/>
                  </a:cubicBezTo>
                  <a:cubicBezTo>
                    <a:pt x="27" y="134"/>
                    <a:pt x="60" y="120"/>
                    <a:pt x="90" y="87"/>
                  </a:cubicBezTo>
                  <a:cubicBezTo>
                    <a:pt x="123" y="49"/>
                    <a:pt x="135" y="5"/>
                    <a:pt x="123" y="1"/>
                  </a:cubicBezTo>
                  <a:cubicBezTo>
                    <a:pt x="123" y="1"/>
                    <a:pt x="123" y="1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3"/>
            <p:cNvSpPr/>
            <p:nvPr/>
          </p:nvSpPr>
          <p:spPr>
            <a:xfrm>
              <a:off x="5352932" y="2170939"/>
              <a:ext cx="1816" cy="3345"/>
            </a:xfrm>
            <a:custGeom>
              <a:rect b="b" l="l" r="r" t="t"/>
              <a:pathLst>
                <a:path extrusionOk="0" h="140" w="76">
                  <a:moveTo>
                    <a:pt x="63" y="0"/>
                  </a:moveTo>
                  <a:cubicBezTo>
                    <a:pt x="55" y="0"/>
                    <a:pt x="38" y="29"/>
                    <a:pt x="23" y="64"/>
                  </a:cubicBezTo>
                  <a:cubicBezTo>
                    <a:pt x="5" y="102"/>
                    <a:pt x="1" y="135"/>
                    <a:pt x="9" y="139"/>
                  </a:cubicBezTo>
                  <a:cubicBezTo>
                    <a:pt x="9" y="139"/>
                    <a:pt x="10" y="139"/>
                    <a:pt x="11" y="139"/>
                  </a:cubicBezTo>
                  <a:cubicBezTo>
                    <a:pt x="19" y="139"/>
                    <a:pt x="39" y="114"/>
                    <a:pt x="54" y="79"/>
                  </a:cubicBezTo>
                  <a:cubicBezTo>
                    <a:pt x="68" y="38"/>
                    <a:pt x="76" y="4"/>
                    <a:pt x="64" y="1"/>
                  </a:cubicBezTo>
                  <a:cubicBezTo>
                    <a:pt x="64" y="0"/>
                    <a:pt x="64" y="0"/>
                    <a:pt x="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3"/>
            <p:cNvSpPr/>
            <p:nvPr/>
          </p:nvSpPr>
          <p:spPr>
            <a:xfrm>
              <a:off x="5354126" y="2163341"/>
              <a:ext cx="1338" cy="4061"/>
            </a:xfrm>
            <a:custGeom>
              <a:rect b="b" l="l" r="r" t="t"/>
              <a:pathLst>
                <a:path extrusionOk="0" h="170" w="56">
                  <a:moveTo>
                    <a:pt x="10" y="0"/>
                  </a:moveTo>
                  <a:cubicBezTo>
                    <a:pt x="9" y="0"/>
                    <a:pt x="8" y="1"/>
                    <a:pt x="7" y="1"/>
                  </a:cubicBezTo>
                  <a:cubicBezTo>
                    <a:pt x="0" y="5"/>
                    <a:pt x="14" y="42"/>
                    <a:pt x="18" y="84"/>
                  </a:cubicBezTo>
                  <a:cubicBezTo>
                    <a:pt x="22" y="129"/>
                    <a:pt x="11" y="165"/>
                    <a:pt x="22" y="170"/>
                  </a:cubicBezTo>
                  <a:cubicBezTo>
                    <a:pt x="23" y="170"/>
                    <a:pt x="23" y="170"/>
                    <a:pt x="23" y="170"/>
                  </a:cubicBezTo>
                  <a:cubicBezTo>
                    <a:pt x="32" y="170"/>
                    <a:pt x="55" y="133"/>
                    <a:pt x="52" y="84"/>
                  </a:cubicBezTo>
                  <a:cubicBezTo>
                    <a:pt x="49" y="32"/>
                    <a:pt x="20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3"/>
            <p:cNvSpPr/>
            <p:nvPr/>
          </p:nvSpPr>
          <p:spPr>
            <a:xfrm>
              <a:off x="5353218" y="2158180"/>
              <a:ext cx="812" cy="2150"/>
            </a:xfrm>
            <a:custGeom>
              <a:rect b="b" l="l" r="r" t="t"/>
              <a:pathLst>
                <a:path extrusionOk="0" h="90" w="34">
                  <a:moveTo>
                    <a:pt x="16" y="0"/>
                  </a:moveTo>
                  <a:cubicBezTo>
                    <a:pt x="8" y="0"/>
                    <a:pt x="0" y="23"/>
                    <a:pt x="0" y="45"/>
                  </a:cubicBezTo>
                  <a:cubicBezTo>
                    <a:pt x="0" y="72"/>
                    <a:pt x="8" y="90"/>
                    <a:pt x="19" y="90"/>
                  </a:cubicBezTo>
                  <a:cubicBezTo>
                    <a:pt x="26" y="90"/>
                    <a:pt x="34" y="72"/>
                    <a:pt x="34" y="45"/>
                  </a:cubicBezTo>
                  <a:cubicBezTo>
                    <a:pt x="34" y="19"/>
                    <a:pt x="26" y="0"/>
                    <a:pt x="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3"/>
            <p:cNvSpPr/>
            <p:nvPr/>
          </p:nvSpPr>
          <p:spPr>
            <a:xfrm>
              <a:off x="5256216" y="1885097"/>
              <a:ext cx="55425" cy="114314"/>
            </a:xfrm>
            <a:custGeom>
              <a:rect b="b" l="l" r="r" t="t"/>
              <a:pathLst>
                <a:path extrusionOk="0" h="4785" w="2320">
                  <a:moveTo>
                    <a:pt x="2219" y="1"/>
                  </a:moveTo>
                  <a:lnTo>
                    <a:pt x="30" y="68"/>
                  </a:lnTo>
                  <a:lnTo>
                    <a:pt x="23" y="244"/>
                  </a:lnTo>
                  <a:cubicBezTo>
                    <a:pt x="8" y="1017"/>
                    <a:pt x="0" y="4184"/>
                    <a:pt x="176" y="4696"/>
                  </a:cubicBezTo>
                  <a:cubicBezTo>
                    <a:pt x="197" y="4757"/>
                    <a:pt x="220" y="4784"/>
                    <a:pt x="246" y="4784"/>
                  </a:cubicBezTo>
                  <a:cubicBezTo>
                    <a:pt x="461" y="4784"/>
                    <a:pt x="822" y="2866"/>
                    <a:pt x="822" y="2866"/>
                  </a:cubicBezTo>
                  <a:lnTo>
                    <a:pt x="2319" y="2807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3"/>
            <p:cNvSpPr/>
            <p:nvPr/>
          </p:nvSpPr>
          <p:spPr>
            <a:xfrm>
              <a:off x="5257912" y="1886101"/>
              <a:ext cx="19375" cy="24726"/>
            </a:xfrm>
            <a:custGeom>
              <a:rect b="b" l="l" r="r" t="t"/>
              <a:pathLst>
                <a:path extrusionOk="0" h="1035" w="811">
                  <a:moveTo>
                    <a:pt x="781" y="0"/>
                  </a:moveTo>
                  <a:lnTo>
                    <a:pt x="0" y="31"/>
                  </a:lnTo>
                  <a:lnTo>
                    <a:pt x="23" y="31"/>
                  </a:lnTo>
                  <a:lnTo>
                    <a:pt x="49" y="1035"/>
                  </a:lnTo>
                  <a:cubicBezTo>
                    <a:pt x="269" y="983"/>
                    <a:pt x="467" y="848"/>
                    <a:pt x="602" y="665"/>
                  </a:cubicBezTo>
                  <a:cubicBezTo>
                    <a:pt x="740" y="471"/>
                    <a:pt x="811" y="239"/>
                    <a:pt x="78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3"/>
            <p:cNvSpPr/>
            <p:nvPr/>
          </p:nvSpPr>
          <p:spPr>
            <a:xfrm>
              <a:off x="5256025" y="1886722"/>
              <a:ext cx="13593" cy="112904"/>
            </a:xfrm>
            <a:custGeom>
              <a:rect b="b" l="l" r="r" t="t"/>
              <a:pathLst>
                <a:path extrusionOk="0" h="4726" w="569">
                  <a:moveTo>
                    <a:pt x="38" y="0"/>
                  </a:moveTo>
                  <a:cubicBezTo>
                    <a:pt x="0" y="672"/>
                    <a:pt x="8" y="1745"/>
                    <a:pt x="38" y="2697"/>
                  </a:cubicBezTo>
                  <a:cubicBezTo>
                    <a:pt x="16" y="1689"/>
                    <a:pt x="23" y="591"/>
                    <a:pt x="31" y="176"/>
                  </a:cubicBezTo>
                  <a:lnTo>
                    <a:pt x="38" y="0"/>
                  </a:lnTo>
                  <a:close/>
                  <a:moveTo>
                    <a:pt x="569" y="3975"/>
                  </a:moveTo>
                  <a:cubicBezTo>
                    <a:pt x="567" y="3978"/>
                    <a:pt x="564" y="3991"/>
                    <a:pt x="558" y="4012"/>
                  </a:cubicBezTo>
                  <a:lnTo>
                    <a:pt x="558" y="4012"/>
                  </a:lnTo>
                  <a:cubicBezTo>
                    <a:pt x="562" y="4000"/>
                    <a:pt x="565" y="3987"/>
                    <a:pt x="569" y="3975"/>
                  </a:cubicBezTo>
                  <a:close/>
                  <a:moveTo>
                    <a:pt x="558" y="4012"/>
                  </a:moveTo>
                  <a:lnTo>
                    <a:pt x="558" y="4012"/>
                  </a:lnTo>
                  <a:cubicBezTo>
                    <a:pt x="543" y="4066"/>
                    <a:pt x="528" y="4117"/>
                    <a:pt x="512" y="4168"/>
                  </a:cubicBezTo>
                  <a:cubicBezTo>
                    <a:pt x="533" y="4104"/>
                    <a:pt x="549" y="4047"/>
                    <a:pt x="558" y="4012"/>
                  </a:cubicBezTo>
                  <a:close/>
                  <a:moveTo>
                    <a:pt x="176" y="4606"/>
                  </a:moveTo>
                  <a:lnTo>
                    <a:pt x="176" y="4606"/>
                  </a:lnTo>
                  <a:cubicBezTo>
                    <a:pt x="176" y="4609"/>
                    <a:pt x="177" y="4612"/>
                    <a:pt x="178" y="4616"/>
                  </a:cubicBezTo>
                  <a:lnTo>
                    <a:pt x="178" y="4616"/>
                  </a:lnTo>
                  <a:cubicBezTo>
                    <a:pt x="177" y="4613"/>
                    <a:pt x="177" y="4609"/>
                    <a:pt x="176" y="4606"/>
                  </a:cubicBezTo>
                  <a:close/>
                  <a:moveTo>
                    <a:pt x="178" y="4616"/>
                  </a:moveTo>
                  <a:lnTo>
                    <a:pt x="178" y="4616"/>
                  </a:lnTo>
                  <a:cubicBezTo>
                    <a:pt x="189" y="4673"/>
                    <a:pt x="203" y="4707"/>
                    <a:pt x="214" y="4718"/>
                  </a:cubicBezTo>
                  <a:cubicBezTo>
                    <a:pt x="221" y="4722"/>
                    <a:pt x="233" y="4725"/>
                    <a:pt x="240" y="4725"/>
                  </a:cubicBezTo>
                  <a:cubicBezTo>
                    <a:pt x="251" y="4725"/>
                    <a:pt x="266" y="4722"/>
                    <a:pt x="277" y="4711"/>
                  </a:cubicBezTo>
                  <a:lnTo>
                    <a:pt x="277" y="4711"/>
                  </a:lnTo>
                  <a:cubicBezTo>
                    <a:pt x="269" y="4714"/>
                    <a:pt x="262" y="4718"/>
                    <a:pt x="251" y="4718"/>
                  </a:cubicBezTo>
                  <a:cubicBezTo>
                    <a:pt x="229" y="4718"/>
                    <a:pt x="202" y="4692"/>
                    <a:pt x="184" y="4628"/>
                  </a:cubicBezTo>
                  <a:cubicBezTo>
                    <a:pt x="182" y="4624"/>
                    <a:pt x="179" y="4620"/>
                    <a:pt x="178" y="46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3"/>
            <p:cNvSpPr/>
            <p:nvPr/>
          </p:nvSpPr>
          <p:spPr>
            <a:xfrm>
              <a:off x="5256383" y="1886722"/>
              <a:ext cx="13235" cy="112713"/>
            </a:xfrm>
            <a:custGeom>
              <a:rect b="b" l="l" r="r" t="t"/>
              <a:pathLst>
                <a:path extrusionOk="0" h="4718" w="554">
                  <a:moveTo>
                    <a:pt x="23" y="0"/>
                  </a:moveTo>
                  <a:lnTo>
                    <a:pt x="16" y="176"/>
                  </a:lnTo>
                  <a:cubicBezTo>
                    <a:pt x="8" y="591"/>
                    <a:pt x="1" y="1689"/>
                    <a:pt x="23" y="2697"/>
                  </a:cubicBezTo>
                  <a:cubicBezTo>
                    <a:pt x="53" y="3560"/>
                    <a:pt x="102" y="4322"/>
                    <a:pt x="161" y="4606"/>
                  </a:cubicBezTo>
                  <a:cubicBezTo>
                    <a:pt x="161" y="4613"/>
                    <a:pt x="165" y="4621"/>
                    <a:pt x="169" y="4628"/>
                  </a:cubicBezTo>
                  <a:cubicBezTo>
                    <a:pt x="187" y="4692"/>
                    <a:pt x="214" y="4718"/>
                    <a:pt x="236" y="4718"/>
                  </a:cubicBezTo>
                  <a:cubicBezTo>
                    <a:pt x="247" y="4718"/>
                    <a:pt x="254" y="4714"/>
                    <a:pt x="262" y="4711"/>
                  </a:cubicBezTo>
                  <a:cubicBezTo>
                    <a:pt x="348" y="4639"/>
                    <a:pt x="442" y="4363"/>
                    <a:pt x="497" y="4168"/>
                  </a:cubicBezTo>
                  <a:cubicBezTo>
                    <a:pt x="516" y="4106"/>
                    <a:pt x="535" y="4042"/>
                    <a:pt x="554" y="3975"/>
                  </a:cubicBezTo>
                  <a:cubicBezTo>
                    <a:pt x="538" y="3810"/>
                    <a:pt x="183" y="3739"/>
                    <a:pt x="183" y="3739"/>
                  </a:cubicBezTo>
                  <a:lnTo>
                    <a:pt x="113" y="1009"/>
                  </a:lnTo>
                  <a:cubicBezTo>
                    <a:pt x="102" y="1013"/>
                    <a:pt x="90" y="1017"/>
                    <a:pt x="79" y="1017"/>
                  </a:cubicBezTo>
                  <a:lnTo>
                    <a:pt x="64" y="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3"/>
            <p:cNvSpPr/>
            <p:nvPr/>
          </p:nvSpPr>
          <p:spPr>
            <a:xfrm>
              <a:off x="5257912" y="1886817"/>
              <a:ext cx="1171" cy="24201"/>
            </a:xfrm>
            <a:custGeom>
              <a:rect b="b" l="l" r="r" t="t"/>
              <a:pathLst>
                <a:path extrusionOk="0" h="1013" w="49">
                  <a:moveTo>
                    <a:pt x="0" y="1"/>
                  </a:moveTo>
                  <a:lnTo>
                    <a:pt x="15" y="1013"/>
                  </a:lnTo>
                  <a:cubicBezTo>
                    <a:pt x="26" y="1013"/>
                    <a:pt x="38" y="1009"/>
                    <a:pt x="49" y="1005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FBE3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3"/>
            <p:cNvSpPr/>
            <p:nvPr/>
          </p:nvSpPr>
          <p:spPr>
            <a:xfrm>
              <a:off x="5258080" y="1885742"/>
              <a:ext cx="4229" cy="113693"/>
            </a:xfrm>
            <a:custGeom>
              <a:rect b="b" l="l" r="r" t="t"/>
              <a:pathLst>
                <a:path extrusionOk="0" h="4759" w="177">
                  <a:moveTo>
                    <a:pt x="16" y="1"/>
                  </a:moveTo>
                  <a:cubicBezTo>
                    <a:pt x="12" y="1"/>
                    <a:pt x="12" y="19"/>
                    <a:pt x="12" y="49"/>
                  </a:cubicBezTo>
                  <a:cubicBezTo>
                    <a:pt x="8" y="90"/>
                    <a:pt x="8" y="135"/>
                    <a:pt x="8" y="187"/>
                  </a:cubicBezTo>
                  <a:cubicBezTo>
                    <a:pt x="4" y="325"/>
                    <a:pt x="4" y="497"/>
                    <a:pt x="4" y="699"/>
                  </a:cubicBezTo>
                  <a:cubicBezTo>
                    <a:pt x="0" y="1128"/>
                    <a:pt x="8" y="1726"/>
                    <a:pt x="31" y="2380"/>
                  </a:cubicBezTo>
                  <a:cubicBezTo>
                    <a:pt x="53" y="3037"/>
                    <a:pt x="86" y="3635"/>
                    <a:pt x="116" y="4064"/>
                  </a:cubicBezTo>
                  <a:cubicBezTo>
                    <a:pt x="131" y="4262"/>
                    <a:pt x="147" y="4434"/>
                    <a:pt x="157" y="4573"/>
                  </a:cubicBezTo>
                  <a:cubicBezTo>
                    <a:pt x="161" y="4625"/>
                    <a:pt x="165" y="4669"/>
                    <a:pt x="169" y="4711"/>
                  </a:cubicBezTo>
                  <a:cubicBezTo>
                    <a:pt x="173" y="4740"/>
                    <a:pt x="176" y="4759"/>
                    <a:pt x="176" y="4759"/>
                  </a:cubicBezTo>
                  <a:lnTo>
                    <a:pt x="176" y="4711"/>
                  </a:lnTo>
                  <a:cubicBezTo>
                    <a:pt x="173" y="4669"/>
                    <a:pt x="173" y="4621"/>
                    <a:pt x="169" y="4573"/>
                  </a:cubicBezTo>
                  <a:cubicBezTo>
                    <a:pt x="161" y="4434"/>
                    <a:pt x="154" y="4262"/>
                    <a:pt x="143" y="4061"/>
                  </a:cubicBezTo>
                  <a:cubicBezTo>
                    <a:pt x="116" y="3631"/>
                    <a:pt x="86" y="3037"/>
                    <a:pt x="64" y="2380"/>
                  </a:cubicBezTo>
                  <a:cubicBezTo>
                    <a:pt x="45" y="1722"/>
                    <a:pt x="34" y="1128"/>
                    <a:pt x="26" y="699"/>
                  </a:cubicBezTo>
                  <a:cubicBezTo>
                    <a:pt x="23" y="497"/>
                    <a:pt x="23" y="325"/>
                    <a:pt x="19" y="187"/>
                  </a:cubicBezTo>
                  <a:lnTo>
                    <a:pt x="19" y="49"/>
                  </a:lnTo>
                  <a:cubicBezTo>
                    <a:pt x="16" y="19"/>
                    <a:pt x="16" y="1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3"/>
            <p:cNvSpPr/>
            <p:nvPr/>
          </p:nvSpPr>
          <p:spPr>
            <a:xfrm>
              <a:off x="5259681" y="1975910"/>
              <a:ext cx="10918" cy="6259"/>
            </a:xfrm>
            <a:custGeom>
              <a:rect b="b" l="l" r="r" t="t"/>
              <a:pathLst>
                <a:path extrusionOk="0" h="262" w="457">
                  <a:moveTo>
                    <a:pt x="40" y="1"/>
                  </a:moveTo>
                  <a:cubicBezTo>
                    <a:pt x="15" y="1"/>
                    <a:pt x="1" y="4"/>
                    <a:pt x="1" y="6"/>
                  </a:cubicBezTo>
                  <a:cubicBezTo>
                    <a:pt x="1" y="18"/>
                    <a:pt x="124" y="21"/>
                    <a:pt x="247" y="92"/>
                  </a:cubicBezTo>
                  <a:cubicBezTo>
                    <a:pt x="370" y="161"/>
                    <a:pt x="437" y="261"/>
                    <a:pt x="448" y="261"/>
                  </a:cubicBezTo>
                  <a:cubicBezTo>
                    <a:pt x="448" y="261"/>
                    <a:pt x="449" y="261"/>
                    <a:pt x="449" y="261"/>
                  </a:cubicBezTo>
                  <a:cubicBezTo>
                    <a:pt x="457" y="256"/>
                    <a:pt x="400" y="141"/>
                    <a:pt x="266" y="63"/>
                  </a:cubicBezTo>
                  <a:cubicBezTo>
                    <a:pt x="176" y="12"/>
                    <a:pt x="8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3"/>
            <p:cNvSpPr/>
            <p:nvPr/>
          </p:nvSpPr>
          <p:spPr>
            <a:xfrm>
              <a:off x="5268975" y="1955912"/>
              <a:ext cx="5925" cy="3416"/>
            </a:xfrm>
            <a:custGeom>
              <a:rect b="b" l="l" r="r" t="t"/>
              <a:pathLst>
                <a:path extrusionOk="0" h="143" w="248">
                  <a:moveTo>
                    <a:pt x="10" y="0"/>
                  </a:moveTo>
                  <a:cubicBezTo>
                    <a:pt x="7" y="0"/>
                    <a:pt x="5" y="1"/>
                    <a:pt x="4" y="3"/>
                  </a:cubicBezTo>
                  <a:cubicBezTo>
                    <a:pt x="1" y="10"/>
                    <a:pt x="49" y="48"/>
                    <a:pt x="113" y="85"/>
                  </a:cubicBezTo>
                  <a:cubicBezTo>
                    <a:pt x="172" y="121"/>
                    <a:pt x="222" y="143"/>
                    <a:pt x="238" y="143"/>
                  </a:cubicBezTo>
                  <a:cubicBezTo>
                    <a:pt x="240" y="143"/>
                    <a:pt x="242" y="142"/>
                    <a:pt x="243" y="141"/>
                  </a:cubicBezTo>
                  <a:cubicBezTo>
                    <a:pt x="247" y="134"/>
                    <a:pt x="198" y="96"/>
                    <a:pt x="131" y="55"/>
                  </a:cubicBezTo>
                  <a:cubicBezTo>
                    <a:pt x="74" y="24"/>
                    <a:pt x="26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3"/>
            <p:cNvSpPr/>
            <p:nvPr/>
          </p:nvSpPr>
          <p:spPr>
            <a:xfrm>
              <a:off x="5271555" y="1950417"/>
              <a:ext cx="4205" cy="4085"/>
            </a:xfrm>
            <a:custGeom>
              <a:rect b="b" l="l" r="r" t="t"/>
              <a:pathLst>
                <a:path extrusionOk="0" h="171" w="176">
                  <a:moveTo>
                    <a:pt x="11" y="0"/>
                  </a:moveTo>
                  <a:cubicBezTo>
                    <a:pt x="10" y="0"/>
                    <a:pt x="9" y="0"/>
                    <a:pt x="8" y="1"/>
                  </a:cubicBezTo>
                  <a:cubicBezTo>
                    <a:pt x="0" y="5"/>
                    <a:pt x="31" y="50"/>
                    <a:pt x="76" y="99"/>
                  </a:cubicBezTo>
                  <a:cubicBezTo>
                    <a:pt x="116" y="139"/>
                    <a:pt x="157" y="170"/>
                    <a:pt x="169" y="170"/>
                  </a:cubicBezTo>
                  <a:cubicBezTo>
                    <a:pt x="171" y="170"/>
                    <a:pt x="172" y="170"/>
                    <a:pt x="172" y="169"/>
                  </a:cubicBezTo>
                  <a:cubicBezTo>
                    <a:pt x="176" y="162"/>
                    <a:pt x="146" y="121"/>
                    <a:pt x="102" y="73"/>
                  </a:cubicBezTo>
                  <a:cubicBezTo>
                    <a:pt x="61" y="32"/>
                    <a:pt x="23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3"/>
            <p:cNvSpPr/>
            <p:nvPr/>
          </p:nvSpPr>
          <p:spPr>
            <a:xfrm>
              <a:off x="5277552" y="1946786"/>
              <a:ext cx="908" cy="6976"/>
            </a:xfrm>
            <a:custGeom>
              <a:rect b="b" l="l" r="r" t="t"/>
              <a:pathLst>
                <a:path extrusionOk="0" h="292" w="38">
                  <a:moveTo>
                    <a:pt x="15" y="1"/>
                  </a:moveTo>
                  <a:cubicBezTo>
                    <a:pt x="7" y="1"/>
                    <a:pt x="0" y="68"/>
                    <a:pt x="4" y="146"/>
                  </a:cubicBezTo>
                  <a:cubicBezTo>
                    <a:pt x="4" y="228"/>
                    <a:pt x="15" y="292"/>
                    <a:pt x="23" y="292"/>
                  </a:cubicBezTo>
                  <a:cubicBezTo>
                    <a:pt x="33" y="292"/>
                    <a:pt x="37" y="228"/>
                    <a:pt x="37" y="146"/>
                  </a:cubicBezTo>
                  <a:cubicBezTo>
                    <a:pt x="33" y="63"/>
                    <a:pt x="26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3"/>
            <p:cNvSpPr/>
            <p:nvPr/>
          </p:nvSpPr>
          <p:spPr>
            <a:xfrm>
              <a:off x="5281303" y="1945424"/>
              <a:ext cx="1266" cy="7979"/>
            </a:xfrm>
            <a:custGeom>
              <a:rect b="b" l="l" r="r" t="t"/>
              <a:pathLst>
                <a:path extrusionOk="0" h="334" w="53">
                  <a:moveTo>
                    <a:pt x="44" y="1"/>
                  </a:moveTo>
                  <a:cubicBezTo>
                    <a:pt x="36" y="1"/>
                    <a:pt x="7" y="74"/>
                    <a:pt x="4" y="165"/>
                  </a:cubicBezTo>
                  <a:cubicBezTo>
                    <a:pt x="0" y="261"/>
                    <a:pt x="22" y="334"/>
                    <a:pt x="29" y="334"/>
                  </a:cubicBezTo>
                  <a:cubicBezTo>
                    <a:pt x="29" y="334"/>
                    <a:pt x="30" y="334"/>
                    <a:pt x="30" y="334"/>
                  </a:cubicBezTo>
                  <a:cubicBezTo>
                    <a:pt x="40" y="330"/>
                    <a:pt x="33" y="259"/>
                    <a:pt x="37" y="165"/>
                  </a:cubicBezTo>
                  <a:cubicBezTo>
                    <a:pt x="40" y="75"/>
                    <a:pt x="52" y="5"/>
                    <a:pt x="45" y="1"/>
                  </a:cubicBezTo>
                  <a:cubicBezTo>
                    <a:pt x="45" y="1"/>
                    <a:pt x="45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3"/>
            <p:cNvSpPr/>
            <p:nvPr/>
          </p:nvSpPr>
          <p:spPr>
            <a:xfrm>
              <a:off x="5273801" y="1958039"/>
              <a:ext cx="8768" cy="12447"/>
            </a:xfrm>
            <a:custGeom>
              <a:rect b="b" l="l" r="r" t="t"/>
              <a:pathLst>
                <a:path extrusionOk="0" h="521" w="367">
                  <a:moveTo>
                    <a:pt x="58" y="47"/>
                  </a:moveTo>
                  <a:lnTo>
                    <a:pt x="58" y="47"/>
                  </a:lnTo>
                  <a:cubicBezTo>
                    <a:pt x="85" y="58"/>
                    <a:pt x="120" y="75"/>
                    <a:pt x="157" y="104"/>
                  </a:cubicBezTo>
                  <a:cubicBezTo>
                    <a:pt x="198" y="138"/>
                    <a:pt x="239" y="187"/>
                    <a:pt x="261" y="254"/>
                  </a:cubicBezTo>
                  <a:cubicBezTo>
                    <a:pt x="284" y="318"/>
                    <a:pt x="292" y="407"/>
                    <a:pt x="258" y="471"/>
                  </a:cubicBezTo>
                  <a:cubicBezTo>
                    <a:pt x="249" y="483"/>
                    <a:pt x="238" y="488"/>
                    <a:pt x="227" y="488"/>
                  </a:cubicBezTo>
                  <a:cubicBezTo>
                    <a:pt x="211" y="488"/>
                    <a:pt x="194" y="477"/>
                    <a:pt x="183" y="459"/>
                  </a:cubicBezTo>
                  <a:cubicBezTo>
                    <a:pt x="161" y="430"/>
                    <a:pt x="149" y="392"/>
                    <a:pt x="135" y="359"/>
                  </a:cubicBezTo>
                  <a:cubicBezTo>
                    <a:pt x="108" y="292"/>
                    <a:pt x="94" y="228"/>
                    <a:pt x="78" y="175"/>
                  </a:cubicBezTo>
                  <a:cubicBezTo>
                    <a:pt x="67" y="121"/>
                    <a:pt x="62" y="77"/>
                    <a:pt x="58" y="47"/>
                  </a:cubicBezTo>
                  <a:close/>
                  <a:moveTo>
                    <a:pt x="49" y="0"/>
                  </a:moveTo>
                  <a:cubicBezTo>
                    <a:pt x="47" y="0"/>
                    <a:pt x="46" y="10"/>
                    <a:pt x="45" y="29"/>
                  </a:cubicBezTo>
                  <a:lnTo>
                    <a:pt x="45" y="29"/>
                  </a:lnTo>
                  <a:cubicBezTo>
                    <a:pt x="17" y="26"/>
                    <a:pt x="0" y="26"/>
                    <a:pt x="0" y="26"/>
                  </a:cubicBezTo>
                  <a:lnTo>
                    <a:pt x="0" y="26"/>
                  </a:lnTo>
                  <a:cubicBezTo>
                    <a:pt x="0" y="30"/>
                    <a:pt x="18" y="32"/>
                    <a:pt x="45" y="42"/>
                  </a:cubicBezTo>
                  <a:lnTo>
                    <a:pt x="45" y="42"/>
                  </a:lnTo>
                  <a:cubicBezTo>
                    <a:pt x="45" y="73"/>
                    <a:pt x="48" y="120"/>
                    <a:pt x="56" y="179"/>
                  </a:cubicBezTo>
                  <a:cubicBezTo>
                    <a:pt x="63" y="235"/>
                    <a:pt x="82" y="299"/>
                    <a:pt x="104" y="370"/>
                  </a:cubicBezTo>
                  <a:cubicBezTo>
                    <a:pt x="120" y="404"/>
                    <a:pt x="130" y="440"/>
                    <a:pt x="153" y="478"/>
                  </a:cubicBezTo>
                  <a:cubicBezTo>
                    <a:pt x="168" y="497"/>
                    <a:pt x="183" y="516"/>
                    <a:pt x="213" y="519"/>
                  </a:cubicBezTo>
                  <a:cubicBezTo>
                    <a:pt x="217" y="520"/>
                    <a:pt x="222" y="521"/>
                    <a:pt x="226" y="521"/>
                  </a:cubicBezTo>
                  <a:cubicBezTo>
                    <a:pt x="249" y="521"/>
                    <a:pt x="272" y="507"/>
                    <a:pt x="284" y="489"/>
                  </a:cubicBezTo>
                  <a:cubicBezTo>
                    <a:pt x="366" y="314"/>
                    <a:pt x="265" y="145"/>
                    <a:pt x="172" y="85"/>
                  </a:cubicBezTo>
                  <a:cubicBezTo>
                    <a:pt x="130" y="55"/>
                    <a:pt x="88" y="39"/>
                    <a:pt x="56" y="31"/>
                  </a:cubicBezTo>
                  <a:lnTo>
                    <a:pt x="56" y="31"/>
                  </a:lnTo>
                  <a:cubicBezTo>
                    <a:pt x="53" y="11"/>
                    <a:pt x="52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3"/>
            <p:cNvSpPr/>
            <p:nvPr/>
          </p:nvSpPr>
          <p:spPr>
            <a:xfrm>
              <a:off x="5274756" y="1953261"/>
              <a:ext cx="8338" cy="6355"/>
            </a:xfrm>
            <a:custGeom>
              <a:rect b="b" l="l" r="r" t="t"/>
              <a:pathLst>
                <a:path extrusionOk="0" h="266" w="349">
                  <a:moveTo>
                    <a:pt x="273" y="0"/>
                  </a:moveTo>
                  <a:cubicBezTo>
                    <a:pt x="268" y="0"/>
                    <a:pt x="263" y="1"/>
                    <a:pt x="259" y="2"/>
                  </a:cubicBezTo>
                  <a:cubicBezTo>
                    <a:pt x="229" y="6"/>
                    <a:pt x="202" y="21"/>
                    <a:pt x="180" y="35"/>
                  </a:cubicBezTo>
                  <a:cubicBezTo>
                    <a:pt x="135" y="66"/>
                    <a:pt x="102" y="95"/>
                    <a:pt x="72" y="125"/>
                  </a:cubicBezTo>
                  <a:cubicBezTo>
                    <a:pt x="20" y="185"/>
                    <a:pt x="1" y="230"/>
                    <a:pt x="5" y="230"/>
                  </a:cubicBezTo>
                  <a:cubicBezTo>
                    <a:pt x="5" y="230"/>
                    <a:pt x="6" y="230"/>
                    <a:pt x="6" y="230"/>
                  </a:cubicBezTo>
                  <a:cubicBezTo>
                    <a:pt x="11" y="230"/>
                    <a:pt x="37" y="190"/>
                    <a:pt x="90" y="144"/>
                  </a:cubicBezTo>
                  <a:cubicBezTo>
                    <a:pt x="117" y="118"/>
                    <a:pt x="154" y="88"/>
                    <a:pt x="195" y="61"/>
                  </a:cubicBezTo>
                  <a:cubicBezTo>
                    <a:pt x="216" y="47"/>
                    <a:pt x="247" y="34"/>
                    <a:pt x="272" y="34"/>
                  </a:cubicBezTo>
                  <a:cubicBezTo>
                    <a:pt x="291" y="34"/>
                    <a:pt x="306" y="42"/>
                    <a:pt x="311" y="61"/>
                  </a:cubicBezTo>
                  <a:cubicBezTo>
                    <a:pt x="319" y="106"/>
                    <a:pt x="274" y="155"/>
                    <a:pt x="240" y="185"/>
                  </a:cubicBezTo>
                  <a:cubicBezTo>
                    <a:pt x="199" y="215"/>
                    <a:pt x="158" y="230"/>
                    <a:pt x="124" y="237"/>
                  </a:cubicBezTo>
                  <a:cubicBezTo>
                    <a:pt x="94" y="245"/>
                    <a:pt x="69" y="247"/>
                    <a:pt x="49" y="247"/>
                  </a:cubicBezTo>
                  <a:cubicBezTo>
                    <a:pt x="27" y="247"/>
                    <a:pt x="12" y="244"/>
                    <a:pt x="5" y="244"/>
                  </a:cubicBezTo>
                  <a:cubicBezTo>
                    <a:pt x="3" y="244"/>
                    <a:pt x="1" y="244"/>
                    <a:pt x="1" y="245"/>
                  </a:cubicBezTo>
                  <a:cubicBezTo>
                    <a:pt x="1" y="248"/>
                    <a:pt x="31" y="266"/>
                    <a:pt x="87" y="266"/>
                  </a:cubicBezTo>
                  <a:cubicBezTo>
                    <a:pt x="99" y="266"/>
                    <a:pt x="113" y="265"/>
                    <a:pt x="128" y="263"/>
                  </a:cubicBezTo>
                  <a:cubicBezTo>
                    <a:pt x="166" y="256"/>
                    <a:pt x="214" y="241"/>
                    <a:pt x="259" y="207"/>
                  </a:cubicBezTo>
                  <a:cubicBezTo>
                    <a:pt x="297" y="173"/>
                    <a:pt x="349" y="133"/>
                    <a:pt x="345" y="54"/>
                  </a:cubicBezTo>
                  <a:cubicBezTo>
                    <a:pt x="338" y="19"/>
                    <a:pt x="302" y="0"/>
                    <a:pt x="2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3"/>
            <p:cNvSpPr/>
            <p:nvPr/>
          </p:nvSpPr>
          <p:spPr>
            <a:xfrm>
              <a:off x="5258605" y="1886459"/>
              <a:ext cx="18849" cy="24487"/>
            </a:xfrm>
            <a:custGeom>
              <a:rect b="b" l="l" r="r" t="t"/>
              <a:pathLst>
                <a:path extrusionOk="0" h="1025" w="789">
                  <a:moveTo>
                    <a:pt x="763" y="0"/>
                  </a:moveTo>
                  <a:cubicBezTo>
                    <a:pt x="756" y="0"/>
                    <a:pt x="771" y="83"/>
                    <a:pt x="763" y="209"/>
                  </a:cubicBezTo>
                  <a:cubicBezTo>
                    <a:pt x="752" y="333"/>
                    <a:pt x="707" y="512"/>
                    <a:pt x="592" y="665"/>
                  </a:cubicBezTo>
                  <a:cubicBezTo>
                    <a:pt x="475" y="822"/>
                    <a:pt x="318" y="919"/>
                    <a:pt x="203" y="964"/>
                  </a:cubicBezTo>
                  <a:cubicBezTo>
                    <a:pt x="83" y="1009"/>
                    <a:pt x="1" y="1016"/>
                    <a:pt x="4" y="1024"/>
                  </a:cubicBezTo>
                  <a:cubicBezTo>
                    <a:pt x="4" y="1024"/>
                    <a:pt x="9" y="1025"/>
                    <a:pt x="17" y="1025"/>
                  </a:cubicBezTo>
                  <a:cubicBezTo>
                    <a:pt x="26" y="1025"/>
                    <a:pt x="41" y="1024"/>
                    <a:pt x="61" y="1020"/>
                  </a:cubicBezTo>
                  <a:cubicBezTo>
                    <a:pt x="94" y="1016"/>
                    <a:pt x="147" y="1005"/>
                    <a:pt x="211" y="986"/>
                  </a:cubicBezTo>
                  <a:cubicBezTo>
                    <a:pt x="333" y="945"/>
                    <a:pt x="497" y="848"/>
                    <a:pt x="618" y="688"/>
                  </a:cubicBezTo>
                  <a:cubicBezTo>
                    <a:pt x="737" y="523"/>
                    <a:pt x="782" y="340"/>
                    <a:pt x="785" y="209"/>
                  </a:cubicBezTo>
                  <a:cubicBezTo>
                    <a:pt x="789" y="146"/>
                    <a:pt x="782" y="90"/>
                    <a:pt x="774" y="56"/>
                  </a:cubicBezTo>
                  <a:cubicBezTo>
                    <a:pt x="771" y="19"/>
                    <a:pt x="763" y="0"/>
                    <a:pt x="7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3"/>
            <p:cNvSpPr/>
            <p:nvPr/>
          </p:nvSpPr>
          <p:spPr>
            <a:xfrm>
              <a:off x="5277361" y="1892241"/>
              <a:ext cx="27593" cy="1051"/>
            </a:xfrm>
            <a:custGeom>
              <a:rect b="b" l="l" r="r" t="t"/>
              <a:pathLst>
                <a:path extrusionOk="0" h="44" w="1155">
                  <a:moveTo>
                    <a:pt x="904" y="1"/>
                  </a:moveTo>
                  <a:cubicBezTo>
                    <a:pt x="810" y="1"/>
                    <a:pt x="697" y="2"/>
                    <a:pt x="576" y="5"/>
                  </a:cubicBezTo>
                  <a:cubicBezTo>
                    <a:pt x="258" y="12"/>
                    <a:pt x="0" y="24"/>
                    <a:pt x="0" y="34"/>
                  </a:cubicBezTo>
                  <a:cubicBezTo>
                    <a:pt x="0" y="41"/>
                    <a:pt x="77" y="44"/>
                    <a:pt x="199" y="44"/>
                  </a:cubicBezTo>
                  <a:cubicBezTo>
                    <a:pt x="300" y="44"/>
                    <a:pt x="432" y="42"/>
                    <a:pt x="576" y="38"/>
                  </a:cubicBezTo>
                  <a:cubicBezTo>
                    <a:pt x="897" y="31"/>
                    <a:pt x="1155" y="20"/>
                    <a:pt x="1155" y="8"/>
                  </a:cubicBezTo>
                  <a:cubicBezTo>
                    <a:pt x="1155" y="4"/>
                    <a:pt x="1055" y="1"/>
                    <a:pt x="9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3"/>
            <p:cNvSpPr/>
            <p:nvPr/>
          </p:nvSpPr>
          <p:spPr>
            <a:xfrm>
              <a:off x="5264339" y="1919191"/>
              <a:ext cx="1529" cy="19661"/>
            </a:xfrm>
            <a:custGeom>
              <a:rect b="b" l="l" r="r" t="t"/>
              <a:pathLst>
                <a:path extrusionOk="0" h="823" w="64">
                  <a:moveTo>
                    <a:pt x="33" y="1"/>
                  </a:moveTo>
                  <a:cubicBezTo>
                    <a:pt x="23" y="1"/>
                    <a:pt x="0" y="184"/>
                    <a:pt x="7" y="412"/>
                  </a:cubicBezTo>
                  <a:cubicBezTo>
                    <a:pt x="11" y="640"/>
                    <a:pt x="45" y="823"/>
                    <a:pt x="52" y="823"/>
                  </a:cubicBezTo>
                  <a:cubicBezTo>
                    <a:pt x="64" y="819"/>
                    <a:pt x="45" y="636"/>
                    <a:pt x="41" y="412"/>
                  </a:cubicBezTo>
                  <a:cubicBezTo>
                    <a:pt x="33" y="184"/>
                    <a:pt x="41" y="1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3"/>
            <p:cNvSpPr/>
            <p:nvPr/>
          </p:nvSpPr>
          <p:spPr>
            <a:xfrm>
              <a:off x="5260947" y="1906050"/>
              <a:ext cx="3942" cy="2078"/>
            </a:xfrm>
            <a:custGeom>
              <a:rect b="b" l="l" r="r" t="t"/>
              <a:pathLst>
                <a:path extrusionOk="0" h="87" w="165">
                  <a:moveTo>
                    <a:pt x="153" y="1"/>
                  </a:moveTo>
                  <a:cubicBezTo>
                    <a:pt x="141" y="1"/>
                    <a:pt x="114" y="20"/>
                    <a:pt x="79" y="39"/>
                  </a:cubicBezTo>
                  <a:cubicBezTo>
                    <a:pt x="37" y="58"/>
                    <a:pt x="1" y="70"/>
                    <a:pt x="1" y="80"/>
                  </a:cubicBezTo>
                  <a:cubicBezTo>
                    <a:pt x="1" y="84"/>
                    <a:pt x="9" y="86"/>
                    <a:pt x="23" y="86"/>
                  </a:cubicBezTo>
                  <a:cubicBezTo>
                    <a:pt x="41" y="86"/>
                    <a:pt x="67" y="82"/>
                    <a:pt x="94" y="70"/>
                  </a:cubicBezTo>
                  <a:cubicBezTo>
                    <a:pt x="139" y="47"/>
                    <a:pt x="165" y="10"/>
                    <a:pt x="157" y="2"/>
                  </a:cubicBezTo>
                  <a:cubicBezTo>
                    <a:pt x="156" y="1"/>
                    <a:pt x="155" y="1"/>
                    <a:pt x="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3"/>
            <p:cNvSpPr/>
            <p:nvPr/>
          </p:nvSpPr>
          <p:spPr>
            <a:xfrm>
              <a:off x="5268091" y="1900890"/>
              <a:ext cx="2771" cy="2676"/>
            </a:xfrm>
            <a:custGeom>
              <a:rect b="b" l="l" r="r" t="t"/>
              <a:pathLst>
                <a:path extrusionOk="0" h="112" w="116">
                  <a:moveTo>
                    <a:pt x="104" y="0"/>
                  </a:moveTo>
                  <a:cubicBezTo>
                    <a:pt x="93" y="0"/>
                    <a:pt x="68" y="20"/>
                    <a:pt x="45" y="46"/>
                  </a:cubicBezTo>
                  <a:cubicBezTo>
                    <a:pt x="15" y="76"/>
                    <a:pt x="0" y="106"/>
                    <a:pt x="4" y="110"/>
                  </a:cubicBezTo>
                  <a:cubicBezTo>
                    <a:pt x="5" y="111"/>
                    <a:pt x="6" y="111"/>
                    <a:pt x="8" y="111"/>
                  </a:cubicBezTo>
                  <a:cubicBezTo>
                    <a:pt x="19" y="111"/>
                    <a:pt x="45" y="94"/>
                    <a:pt x="67" y="69"/>
                  </a:cubicBezTo>
                  <a:cubicBezTo>
                    <a:pt x="97" y="39"/>
                    <a:pt x="116" y="9"/>
                    <a:pt x="109" y="1"/>
                  </a:cubicBezTo>
                  <a:cubicBezTo>
                    <a:pt x="107" y="1"/>
                    <a:pt x="106" y="0"/>
                    <a:pt x="1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3"/>
            <p:cNvSpPr/>
            <p:nvPr/>
          </p:nvSpPr>
          <p:spPr>
            <a:xfrm>
              <a:off x="5271913" y="1893770"/>
              <a:ext cx="1983" cy="3894"/>
            </a:xfrm>
            <a:custGeom>
              <a:rect b="b" l="l" r="r" t="t"/>
              <a:pathLst>
                <a:path extrusionOk="0" h="163" w="83">
                  <a:moveTo>
                    <a:pt x="58" y="1"/>
                  </a:moveTo>
                  <a:cubicBezTo>
                    <a:pt x="58" y="1"/>
                    <a:pt x="57" y="1"/>
                    <a:pt x="57" y="1"/>
                  </a:cubicBezTo>
                  <a:cubicBezTo>
                    <a:pt x="45" y="1"/>
                    <a:pt x="49" y="38"/>
                    <a:pt x="35" y="79"/>
                  </a:cubicBezTo>
                  <a:cubicBezTo>
                    <a:pt x="23" y="124"/>
                    <a:pt x="1" y="153"/>
                    <a:pt x="8" y="161"/>
                  </a:cubicBezTo>
                  <a:cubicBezTo>
                    <a:pt x="8" y="162"/>
                    <a:pt x="9" y="163"/>
                    <a:pt x="10" y="163"/>
                  </a:cubicBezTo>
                  <a:cubicBezTo>
                    <a:pt x="21" y="163"/>
                    <a:pt x="54" y="137"/>
                    <a:pt x="68" y="91"/>
                  </a:cubicBezTo>
                  <a:cubicBezTo>
                    <a:pt x="82" y="40"/>
                    <a:pt x="66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3"/>
            <p:cNvSpPr/>
            <p:nvPr/>
          </p:nvSpPr>
          <p:spPr>
            <a:xfrm>
              <a:off x="5273442" y="1888681"/>
              <a:ext cx="1171" cy="2078"/>
            </a:xfrm>
            <a:custGeom>
              <a:rect b="b" l="l" r="r" t="t"/>
              <a:pathLst>
                <a:path extrusionOk="0" h="87" w="49">
                  <a:moveTo>
                    <a:pt x="38" y="0"/>
                  </a:moveTo>
                  <a:cubicBezTo>
                    <a:pt x="28" y="0"/>
                    <a:pt x="18" y="15"/>
                    <a:pt x="7" y="38"/>
                  </a:cubicBezTo>
                  <a:cubicBezTo>
                    <a:pt x="0" y="61"/>
                    <a:pt x="0" y="83"/>
                    <a:pt x="11" y="87"/>
                  </a:cubicBezTo>
                  <a:cubicBezTo>
                    <a:pt x="19" y="87"/>
                    <a:pt x="33" y="71"/>
                    <a:pt x="41" y="49"/>
                  </a:cubicBezTo>
                  <a:cubicBezTo>
                    <a:pt x="49" y="23"/>
                    <a:pt x="49" y="4"/>
                    <a:pt x="41" y="1"/>
                  </a:cubicBezTo>
                  <a:cubicBezTo>
                    <a:pt x="40" y="0"/>
                    <a:pt x="39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3"/>
            <p:cNvSpPr/>
            <p:nvPr/>
          </p:nvSpPr>
          <p:spPr>
            <a:xfrm>
              <a:off x="6297987" y="1340221"/>
              <a:ext cx="100505" cy="87294"/>
            </a:xfrm>
            <a:custGeom>
              <a:rect b="b" l="l" r="r" t="t"/>
              <a:pathLst>
                <a:path extrusionOk="0" h="3654" w="4207">
                  <a:moveTo>
                    <a:pt x="1038" y="0"/>
                  </a:moveTo>
                  <a:cubicBezTo>
                    <a:pt x="945" y="0"/>
                    <a:pt x="853" y="94"/>
                    <a:pt x="875" y="213"/>
                  </a:cubicBezTo>
                  <a:cubicBezTo>
                    <a:pt x="897" y="344"/>
                    <a:pt x="871" y="575"/>
                    <a:pt x="841" y="748"/>
                  </a:cubicBezTo>
                  <a:cubicBezTo>
                    <a:pt x="819" y="894"/>
                    <a:pt x="774" y="1032"/>
                    <a:pt x="707" y="1158"/>
                  </a:cubicBezTo>
                  <a:cubicBezTo>
                    <a:pt x="647" y="1267"/>
                    <a:pt x="591" y="1364"/>
                    <a:pt x="543" y="1446"/>
                  </a:cubicBezTo>
                  <a:lnTo>
                    <a:pt x="1" y="2358"/>
                  </a:lnTo>
                  <a:lnTo>
                    <a:pt x="685" y="3654"/>
                  </a:lnTo>
                  <a:lnTo>
                    <a:pt x="1569" y="3321"/>
                  </a:lnTo>
                  <a:cubicBezTo>
                    <a:pt x="2186" y="3075"/>
                    <a:pt x="2926" y="2768"/>
                    <a:pt x="3288" y="2559"/>
                  </a:cubicBezTo>
                  <a:cubicBezTo>
                    <a:pt x="3964" y="2175"/>
                    <a:pt x="3934" y="2115"/>
                    <a:pt x="3878" y="2040"/>
                  </a:cubicBezTo>
                  <a:cubicBezTo>
                    <a:pt x="3861" y="2019"/>
                    <a:pt x="3834" y="2010"/>
                    <a:pt x="3799" y="2010"/>
                  </a:cubicBezTo>
                  <a:cubicBezTo>
                    <a:pt x="3562" y="2010"/>
                    <a:pt x="2958" y="2432"/>
                    <a:pt x="2812" y="2432"/>
                  </a:cubicBezTo>
                  <a:cubicBezTo>
                    <a:pt x="2780" y="2432"/>
                    <a:pt x="2770" y="2411"/>
                    <a:pt x="2791" y="2361"/>
                  </a:cubicBezTo>
                  <a:cubicBezTo>
                    <a:pt x="2918" y="2047"/>
                    <a:pt x="4207" y="1502"/>
                    <a:pt x="4039" y="1304"/>
                  </a:cubicBezTo>
                  <a:cubicBezTo>
                    <a:pt x="4012" y="1272"/>
                    <a:pt x="3970" y="1257"/>
                    <a:pt x="3918" y="1257"/>
                  </a:cubicBezTo>
                  <a:cubicBezTo>
                    <a:pt x="3560" y="1257"/>
                    <a:pt x="2708" y="1944"/>
                    <a:pt x="2623" y="2003"/>
                  </a:cubicBezTo>
                  <a:cubicBezTo>
                    <a:pt x="2605" y="2015"/>
                    <a:pt x="2587" y="2020"/>
                    <a:pt x="2570" y="2020"/>
                  </a:cubicBezTo>
                  <a:cubicBezTo>
                    <a:pt x="2495" y="2020"/>
                    <a:pt x="2443" y="1918"/>
                    <a:pt x="2519" y="1872"/>
                  </a:cubicBezTo>
                  <a:cubicBezTo>
                    <a:pt x="2650" y="1790"/>
                    <a:pt x="4020" y="901"/>
                    <a:pt x="3807" y="643"/>
                  </a:cubicBezTo>
                  <a:cubicBezTo>
                    <a:pt x="3781" y="611"/>
                    <a:pt x="3749" y="598"/>
                    <a:pt x="3715" y="598"/>
                  </a:cubicBezTo>
                  <a:cubicBezTo>
                    <a:pt x="3599" y="598"/>
                    <a:pt x="3460" y="744"/>
                    <a:pt x="3460" y="744"/>
                  </a:cubicBezTo>
                  <a:cubicBezTo>
                    <a:pt x="3460" y="744"/>
                    <a:pt x="2385" y="1562"/>
                    <a:pt x="2172" y="1562"/>
                  </a:cubicBezTo>
                  <a:cubicBezTo>
                    <a:pt x="2158" y="1562"/>
                    <a:pt x="2147" y="1558"/>
                    <a:pt x="2141" y="1551"/>
                  </a:cubicBezTo>
                  <a:cubicBezTo>
                    <a:pt x="2044" y="1423"/>
                    <a:pt x="2746" y="852"/>
                    <a:pt x="2993" y="680"/>
                  </a:cubicBezTo>
                  <a:cubicBezTo>
                    <a:pt x="3239" y="505"/>
                    <a:pt x="3262" y="315"/>
                    <a:pt x="3098" y="270"/>
                  </a:cubicBezTo>
                  <a:cubicBezTo>
                    <a:pt x="3094" y="269"/>
                    <a:pt x="3090" y="268"/>
                    <a:pt x="3085" y="268"/>
                  </a:cubicBezTo>
                  <a:cubicBezTo>
                    <a:pt x="2937" y="268"/>
                    <a:pt x="2201" y="760"/>
                    <a:pt x="1966" y="934"/>
                  </a:cubicBezTo>
                  <a:cubicBezTo>
                    <a:pt x="1803" y="1056"/>
                    <a:pt x="1447" y="1328"/>
                    <a:pt x="1276" y="1328"/>
                  </a:cubicBezTo>
                  <a:cubicBezTo>
                    <a:pt x="1195" y="1328"/>
                    <a:pt x="1156" y="1268"/>
                    <a:pt x="1196" y="1103"/>
                  </a:cubicBezTo>
                  <a:cubicBezTo>
                    <a:pt x="1327" y="583"/>
                    <a:pt x="1238" y="139"/>
                    <a:pt x="1129" y="38"/>
                  </a:cubicBezTo>
                  <a:cubicBezTo>
                    <a:pt x="1102" y="12"/>
                    <a:pt x="1070" y="0"/>
                    <a:pt x="103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3"/>
            <p:cNvSpPr/>
            <p:nvPr/>
          </p:nvSpPr>
          <p:spPr>
            <a:xfrm>
              <a:off x="5281470" y="1588743"/>
              <a:ext cx="615024" cy="660702"/>
            </a:xfrm>
            <a:custGeom>
              <a:rect b="b" l="l" r="r" t="t"/>
              <a:pathLst>
                <a:path extrusionOk="0" h="27656" w="25744">
                  <a:moveTo>
                    <a:pt x="19755" y="1"/>
                  </a:moveTo>
                  <a:cubicBezTo>
                    <a:pt x="19755" y="1"/>
                    <a:pt x="16729" y="2671"/>
                    <a:pt x="16521" y="3225"/>
                  </a:cubicBezTo>
                  <a:cubicBezTo>
                    <a:pt x="16315" y="3773"/>
                    <a:pt x="12345" y="11853"/>
                    <a:pt x="12345" y="11853"/>
                  </a:cubicBezTo>
                  <a:lnTo>
                    <a:pt x="138" y="12196"/>
                  </a:lnTo>
                  <a:lnTo>
                    <a:pt x="0" y="16906"/>
                  </a:lnTo>
                  <a:cubicBezTo>
                    <a:pt x="0" y="16906"/>
                    <a:pt x="11814" y="16611"/>
                    <a:pt x="13682" y="16506"/>
                  </a:cubicBezTo>
                  <a:cubicBezTo>
                    <a:pt x="16124" y="16364"/>
                    <a:pt x="17309" y="12932"/>
                    <a:pt x="17309" y="12932"/>
                  </a:cubicBezTo>
                  <a:lnTo>
                    <a:pt x="17536" y="12503"/>
                  </a:lnTo>
                  <a:lnTo>
                    <a:pt x="17536" y="12503"/>
                  </a:lnTo>
                  <a:cubicBezTo>
                    <a:pt x="17372" y="13825"/>
                    <a:pt x="17215" y="15020"/>
                    <a:pt x="17096" y="15737"/>
                  </a:cubicBezTo>
                  <a:cubicBezTo>
                    <a:pt x="17029" y="16130"/>
                    <a:pt x="16786" y="16466"/>
                    <a:pt x="16435" y="16656"/>
                  </a:cubicBezTo>
                  <a:lnTo>
                    <a:pt x="3119" y="22987"/>
                  </a:lnTo>
                  <a:lnTo>
                    <a:pt x="5125" y="27656"/>
                  </a:lnTo>
                  <a:cubicBezTo>
                    <a:pt x="5125" y="27656"/>
                    <a:pt x="20667" y="20010"/>
                    <a:pt x="21294" y="18363"/>
                  </a:cubicBezTo>
                  <a:cubicBezTo>
                    <a:pt x="22071" y="16327"/>
                    <a:pt x="25743" y="4252"/>
                    <a:pt x="25743" y="4252"/>
                  </a:cubicBezTo>
                  <a:lnTo>
                    <a:pt x="22242" y="3616"/>
                  </a:lnTo>
                  <a:lnTo>
                    <a:pt x="22811" y="2549"/>
                  </a:lnTo>
                  <a:lnTo>
                    <a:pt x="197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3"/>
            <p:cNvSpPr/>
            <p:nvPr/>
          </p:nvSpPr>
          <p:spPr>
            <a:xfrm>
              <a:off x="5687327" y="1673177"/>
              <a:ext cx="40900" cy="299413"/>
            </a:xfrm>
            <a:custGeom>
              <a:rect b="b" l="l" r="r" t="t"/>
              <a:pathLst>
                <a:path extrusionOk="0" h="12533" w="1712">
                  <a:moveTo>
                    <a:pt x="1711" y="1"/>
                  </a:moveTo>
                  <a:cubicBezTo>
                    <a:pt x="1707" y="1"/>
                    <a:pt x="1685" y="37"/>
                    <a:pt x="1652" y="116"/>
                  </a:cubicBezTo>
                  <a:cubicBezTo>
                    <a:pt x="1614" y="191"/>
                    <a:pt x="1562" y="306"/>
                    <a:pt x="1509" y="460"/>
                  </a:cubicBezTo>
                  <a:cubicBezTo>
                    <a:pt x="1454" y="609"/>
                    <a:pt x="1401" y="799"/>
                    <a:pt x="1352" y="1027"/>
                  </a:cubicBezTo>
                  <a:cubicBezTo>
                    <a:pt x="1308" y="1251"/>
                    <a:pt x="1274" y="1513"/>
                    <a:pt x="1263" y="1801"/>
                  </a:cubicBezTo>
                  <a:cubicBezTo>
                    <a:pt x="1230" y="2380"/>
                    <a:pt x="1297" y="3063"/>
                    <a:pt x="1259" y="3818"/>
                  </a:cubicBezTo>
                  <a:cubicBezTo>
                    <a:pt x="1214" y="4576"/>
                    <a:pt x="1092" y="5402"/>
                    <a:pt x="953" y="6268"/>
                  </a:cubicBezTo>
                  <a:cubicBezTo>
                    <a:pt x="740" y="7560"/>
                    <a:pt x="523" y="8759"/>
                    <a:pt x="389" y="9760"/>
                  </a:cubicBezTo>
                  <a:cubicBezTo>
                    <a:pt x="247" y="10765"/>
                    <a:pt x="191" y="11568"/>
                    <a:pt x="176" y="12053"/>
                  </a:cubicBezTo>
                  <a:lnTo>
                    <a:pt x="176" y="12046"/>
                  </a:lnTo>
                  <a:cubicBezTo>
                    <a:pt x="120" y="12196"/>
                    <a:pt x="75" y="12315"/>
                    <a:pt x="42" y="12405"/>
                  </a:cubicBezTo>
                  <a:cubicBezTo>
                    <a:pt x="11" y="12487"/>
                    <a:pt x="1" y="12532"/>
                    <a:pt x="1" y="12532"/>
                  </a:cubicBezTo>
                  <a:cubicBezTo>
                    <a:pt x="1" y="12532"/>
                    <a:pt x="1" y="12532"/>
                    <a:pt x="1" y="12532"/>
                  </a:cubicBezTo>
                  <a:cubicBezTo>
                    <a:pt x="6" y="12532"/>
                    <a:pt x="25" y="12491"/>
                    <a:pt x="61" y="12412"/>
                  </a:cubicBezTo>
                  <a:cubicBezTo>
                    <a:pt x="97" y="12322"/>
                    <a:pt x="150" y="12206"/>
                    <a:pt x="210" y="12061"/>
                  </a:cubicBezTo>
                  <a:lnTo>
                    <a:pt x="213" y="12058"/>
                  </a:lnTo>
                  <a:cubicBezTo>
                    <a:pt x="244" y="11572"/>
                    <a:pt x="314" y="10772"/>
                    <a:pt x="464" y="9772"/>
                  </a:cubicBezTo>
                  <a:cubicBezTo>
                    <a:pt x="609" y="8770"/>
                    <a:pt x="833" y="7576"/>
                    <a:pt x="1042" y="6283"/>
                  </a:cubicBezTo>
                  <a:cubicBezTo>
                    <a:pt x="1185" y="5416"/>
                    <a:pt x="1300" y="4587"/>
                    <a:pt x="1345" y="3821"/>
                  </a:cubicBezTo>
                  <a:cubicBezTo>
                    <a:pt x="1378" y="3059"/>
                    <a:pt x="1304" y="2376"/>
                    <a:pt x="1326" y="1804"/>
                  </a:cubicBezTo>
                  <a:cubicBezTo>
                    <a:pt x="1334" y="1517"/>
                    <a:pt x="1364" y="1259"/>
                    <a:pt x="1401" y="1035"/>
                  </a:cubicBezTo>
                  <a:cubicBezTo>
                    <a:pt x="1446" y="811"/>
                    <a:pt x="1495" y="624"/>
                    <a:pt x="1543" y="471"/>
                  </a:cubicBezTo>
                  <a:cubicBezTo>
                    <a:pt x="1592" y="318"/>
                    <a:pt x="1637" y="202"/>
                    <a:pt x="1666" y="124"/>
                  </a:cubicBezTo>
                  <a:cubicBezTo>
                    <a:pt x="1697" y="46"/>
                    <a:pt x="1711" y="1"/>
                    <a:pt x="1711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3"/>
            <p:cNvSpPr/>
            <p:nvPr/>
          </p:nvSpPr>
          <p:spPr>
            <a:xfrm>
              <a:off x="5811184" y="1712264"/>
              <a:ext cx="62042" cy="40876"/>
            </a:xfrm>
            <a:custGeom>
              <a:rect b="b" l="l" r="r" t="t"/>
              <a:pathLst>
                <a:path extrusionOk="0" h="1711" w="2597">
                  <a:moveTo>
                    <a:pt x="57" y="1"/>
                  </a:moveTo>
                  <a:cubicBezTo>
                    <a:pt x="49" y="1"/>
                    <a:pt x="35" y="53"/>
                    <a:pt x="20" y="149"/>
                  </a:cubicBezTo>
                  <a:cubicBezTo>
                    <a:pt x="4" y="247"/>
                    <a:pt x="1" y="389"/>
                    <a:pt x="38" y="565"/>
                  </a:cubicBezTo>
                  <a:cubicBezTo>
                    <a:pt x="71" y="736"/>
                    <a:pt x="150" y="937"/>
                    <a:pt x="285" y="1128"/>
                  </a:cubicBezTo>
                  <a:cubicBezTo>
                    <a:pt x="423" y="1323"/>
                    <a:pt x="621" y="1502"/>
                    <a:pt x="875" y="1610"/>
                  </a:cubicBezTo>
                  <a:cubicBezTo>
                    <a:pt x="1050" y="1680"/>
                    <a:pt x="1232" y="1710"/>
                    <a:pt x="1404" y="1710"/>
                  </a:cubicBezTo>
                  <a:cubicBezTo>
                    <a:pt x="1482" y="1710"/>
                    <a:pt x="1558" y="1704"/>
                    <a:pt x="1629" y="1692"/>
                  </a:cubicBezTo>
                  <a:cubicBezTo>
                    <a:pt x="1861" y="1655"/>
                    <a:pt x="2059" y="1569"/>
                    <a:pt x="2209" y="1472"/>
                  </a:cubicBezTo>
                  <a:cubicBezTo>
                    <a:pt x="2354" y="1375"/>
                    <a:pt x="2455" y="1270"/>
                    <a:pt x="2514" y="1192"/>
                  </a:cubicBezTo>
                  <a:cubicBezTo>
                    <a:pt x="2574" y="1113"/>
                    <a:pt x="2597" y="1065"/>
                    <a:pt x="2593" y="1061"/>
                  </a:cubicBezTo>
                  <a:cubicBezTo>
                    <a:pt x="2593" y="1061"/>
                    <a:pt x="2592" y="1061"/>
                    <a:pt x="2592" y="1061"/>
                  </a:cubicBezTo>
                  <a:cubicBezTo>
                    <a:pt x="2571" y="1061"/>
                    <a:pt x="2457" y="1246"/>
                    <a:pt x="2171" y="1416"/>
                  </a:cubicBezTo>
                  <a:cubicBezTo>
                    <a:pt x="2029" y="1502"/>
                    <a:pt x="1838" y="1577"/>
                    <a:pt x="1618" y="1606"/>
                  </a:cubicBezTo>
                  <a:cubicBezTo>
                    <a:pt x="1554" y="1616"/>
                    <a:pt x="1487" y="1621"/>
                    <a:pt x="1419" y="1621"/>
                  </a:cubicBezTo>
                  <a:cubicBezTo>
                    <a:pt x="1253" y="1621"/>
                    <a:pt x="1078" y="1591"/>
                    <a:pt x="909" y="1525"/>
                  </a:cubicBezTo>
                  <a:cubicBezTo>
                    <a:pt x="677" y="1423"/>
                    <a:pt x="487" y="1259"/>
                    <a:pt x="356" y="1080"/>
                  </a:cubicBezTo>
                  <a:cubicBezTo>
                    <a:pt x="221" y="901"/>
                    <a:pt x="139" y="713"/>
                    <a:pt x="102" y="549"/>
                  </a:cubicBezTo>
                  <a:cubicBezTo>
                    <a:pt x="20" y="217"/>
                    <a:pt x="76" y="1"/>
                    <a:pt x="5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3"/>
            <p:cNvSpPr/>
            <p:nvPr/>
          </p:nvSpPr>
          <p:spPr>
            <a:xfrm>
              <a:off x="5690002" y="1975934"/>
              <a:ext cx="21525" cy="29671"/>
            </a:xfrm>
            <a:custGeom>
              <a:rect b="b" l="l" r="r" t="t"/>
              <a:pathLst>
                <a:path extrusionOk="0" h="1242" w="901">
                  <a:moveTo>
                    <a:pt x="25" y="1"/>
                  </a:moveTo>
                  <a:cubicBezTo>
                    <a:pt x="24" y="1"/>
                    <a:pt x="24" y="1"/>
                    <a:pt x="23" y="1"/>
                  </a:cubicBezTo>
                  <a:cubicBezTo>
                    <a:pt x="1" y="20"/>
                    <a:pt x="202" y="289"/>
                    <a:pt x="437" y="629"/>
                  </a:cubicBezTo>
                  <a:cubicBezTo>
                    <a:pt x="671" y="960"/>
                    <a:pt x="847" y="1242"/>
                    <a:pt x="876" y="1242"/>
                  </a:cubicBezTo>
                  <a:cubicBezTo>
                    <a:pt x="877" y="1242"/>
                    <a:pt x="878" y="1242"/>
                    <a:pt x="878" y="1241"/>
                  </a:cubicBezTo>
                  <a:cubicBezTo>
                    <a:pt x="901" y="1231"/>
                    <a:pt x="755" y="924"/>
                    <a:pt x="516" y="577"/>
                  </a:cubicBezTo>
                  <a:cubicBezTo>
                    <a:pt x="284" y="240"/>
                    <a:pt x="56" y="1"/>
                    <a:pt x="2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3"/>
            <p:cNvSpPr/>
            <p:nvPr/>
          </p:nvSpPr>
          <p:spPr>
            <a:xfrm>
              <a:off x="5691245" y="1971084"/>
              <a:ext cx="36528" cy="24033"/>
            </a:xfrm>
            <a:custGeom>
              <a:rect b="b" l="l" r="r" t="t"/>
              <a:pathLst>
                <a:path extrusionOk="0" h="1006" w="1529">
                  <a:moveTo>
                    <a:pt x="18" y="1"/>
                  </a:moveTo>
                  <a:cubicBezTo>
                    <a:pt x="15" y="1"/>
                    <a:pt x="13" y="1"/>
                    <a:pt x="12" y="3"/>
                  </a:cubicBezTo>
                  <a:cubicBezTo>
                    <a:pt x="1" y="29"/>
                    <a:pt x="356" y="220"/>
                    <a:pt x="766" y="496"/>
                  </a:cubicBezTo>
                  <a:cubicBezTo>
                    <a:pt x="1164" y="761"/>
                    <a:pt x="1469" y="1005"/>
                    <a:pt x="1510" y="1005"/>
                  </a:cubicBezTo>
                  <a:cubicBezTo>
                    <a:pt x="1512" y="1005"/>
                    <a:pt x="1513" y="1005"/>
                    <a:pt x="1514" y="1004"/>
                  </a:cubicBezTo>
                  <a:cubicBezTo>
                    <a:pt x="1528" y="985"/>
                    <a:pt x="1241" y="698"/>
                    <a:pt x="819" y="418"/>
                  </a:cubicBezTo>
                  <a:cubicBezTo>
                    <a:pt x="427" y="155"/>
                    <a:pt x="68" y="1"/>
                    <a:pt x="18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3"/>
            <p:cNvSpPr/>
            <p:nvPr/>
          </p:nvSpPr>
          <p:spPr>
            <a:xfrm>
              <a:off x="5380981" y="2125258"/>
              <a:ext cx="54015" cy="107099"/>
            </a:xfrm>
            <a:custGeom>
              <a:rect b="b" l="l" r="r" t="t"/>
              <a:pathLst>
                <a:path extrusionOk="0" h="4483" w="2261">
                  <a:moveTo>
                    <a:pt x="23" y="0"/>
                  </a:moveTo>
                  <a:cubicBezTo>
                    <a:pt x="23" y="0"/>
                    <a:pt x="23" y="0"/>
                    <a:pt x="23" y="1"/>
                  </a:cubicBezTo>
                  <a:cubicBezTo>
                    <a:pt x="0" y="11"/>
                    <a:pt x="474" y="1024"/>
                    <a:pt x="1087" y="2260"/>
                  </a:cubicBezTo>
                  <a:cubicBezTo>
                    <a:pt x="1696" y="3494"/>
                    <a:pt x="2210" y="4483"/>
                    <a:pt x="2237" y="4483"/>
                  </a:cubicBezTo>
                  <a:cubicBezTo>
                    <a:pt x="2237" y="4483"/>
                    <a:pt x="2237" y="4483"/>
                    <a:pt x="2238" y="4483"/>
                  </a:cubicBezTo>
                  <a:cubicBezTo>
                    <a:pt x="2260" y="4471"/>
                    <a:pt x="1781" y="3459"/>
                    <a:pt x="1169" y="2219"/>
                  </a:cubicBezTo>
                  <a:cubicBezTo>
                    <a:pt x="564" y="990"/>
                    <a:pt x="51" y="0"/>
                    <a:pt x="2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3"/>
            <p:cNvSpPr/>
            <p:nvPr/>
          </p:nvSpPr>
          <p:spPr>
            <a:xfrm>
              <a:off x="5317428" y="1877882"/>
              <a:ext cx="3058" cy="113788"/>
            </a:xfrm>
            <a:custGeom>
              <a:rect b="b" l="l" r="r" t="t"/>
              <a:pathLst>
                <a:path extrusionOk="0" h="4763" w="128">
                  <a:moveTo>
                    <a:pt x="19" y="1"/>
                  </a:moveTo>
                  <a:cubicBezTo>
                    <a:pt x="12" y="1"/>
                    <a:pt x="8" y="68"/>
                    <a:pt x="4" y="187"/>
                  </a:cubicBezTo>
                  <a:cubicBezTo>
                    <a:pt x="0" y="307"/>
                    <a:pt x="0" y="482"/>
                    <a:pt x="0" y="699"/>
                  </a:cubicBezTo>
                  <a:cubicBezTo>
                    <a:pt x="0" y="1128"/>
                    <a:pt x="12" y="1726"/>
                    <a:pt x="23" y="2383"/>
                  </a:cubicBezTo>
                  <a:cubicBezTo>
                    <a:pt x="34" y="3041"/>
                    <a:pt x="42" y="3635"/>
                    <a:pt x="42" y="4064"/>
                  </a:cubicBezTo>
                  <a:lnTo>
                    <a:pt x="42" y="4576"/>
                  </a:lnTo>
                  <a:cubicBezTo>
                    <a:pt x="45" y="4695"/>
                    <a:pt x="49" y="4763"/>
                    <a:pt x="52" y="4763"/>
                  </a:cubicBezTo>
                  <a:cubicBezTo>
                    <a:pt x="53" y="4763"/>
                    <a:pt x="53" y="4763"/>
                    <a:pt x="53" y="4763"/>
                  </a:cubicBezTo>
                  <a:cubicBezTo>
                    <a:pt x="61" y="4763"/>
                    <a:pt x="68" y="4696"/>
                    <a:pt x="79" y="4576"/>
                  </a:cubicBezTo>
                  <a:cubicBezTo>
                    <a:pt x="90" y="4457"/>
                    <a:pt x="97" y="4285"/>
                    <a:pt x="105" y="4068"/>
                  </a:cubicBezTo>
                  <a:cubicBezTo>
                    <a:pt x="124" y="3635"/>
                    <a:pt x="128" y="3041"/>
                    <a:pt x="116" y="2380"/>
                  </a:cubicBezTo>
                  <a:cubicBezTo>
                    <a:pt x="105" y="1723"/>
                    <a:pt x="83" y="1128"/>
                    <a:pt x="64" y="695"/>
                  </a:cubicBezTo>
                  <a:cubicBezTo>
                    <a:pt x="57" y="497"/>
                    <a:pt x="45" y="325"/>
                    <a:pt x="38" y="187"/>
                  </a:cubicBezTo>
                  <a:cubicBezTo>
                    <a:pt x="30" y="64"/>
                    <a:pt x="23" y="1"/>
                    <a:pt x="19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3"/>
            <p:cNvSpPr/>
            <p:nvPr/>
          </p:nvSpPr>
          <p:spPr>
            <a:xfrm>
              <a:off x="5919535" y="1222530"/>
              <a:ext cx="173394" cy="173202"/>
            </a:xfrm>
            <a:custGeom>
              <a:rect b="b" l="l" r="r" t="t"/>
              <a:pathLst>
                <a:path extrusionOk="0" h="7250" w="7258">
                  <a:moveTo>
                    <a:pt x="3101" y="0"/>
                  </a:moveTo>
                  <a:lnTo>
                    <a:pt x="1" y="5808"/>
                  </a:lnTo>
                  <a:lnTo>
                    <a:pt x="2435" y="7249"/>
                  </a:lnTo>
                  <a:lnTo>
                    <a:pt x="3257" y="5875"/>
                  </a:lnTo>
                  <a:cubicBezTo>
                    <a:pt x="3257" y="5875"/>
                    <a:pt x="3590" y="6147"/>
                    <a:pt x="4005" y="6147"/>
                  </a:cubicBezTo>
                  <a:cubicBezTo>
                    <a:pt x="4230" y="6147"/>
                    <a:pt x="4480" y="6067"/>
                    <a:pt x="4714" y="5820"/>
                  </a:cubicBezTo>
                  <a:cubicBezTo>
                    <a:pt x="5140" y="5371"/>
                    <a:pt x="7257" y="1285"/>
                    <a:pt x="7257" y="1285"/>
                  </a:cubicBezTo>
                  <a:lnTo>
                    <a:pt x="3101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3"/>
            <p:cNvSpPr/>
            <p:nvPr/>
          </p:nvSpPr>
          <p:spPr>
            <a:xfrm>
              <a:off x="5920944" y="1205400"/>
              <a:ext cx="206242" cy="137678"/>
            </a:xfrm>
            <a:custGeom>
              <a:rect b="b" l="l" r="r" t="t"/>
              <a:pathLst>
                <a:path extrusionOk="0" h="5763" w="8633">
                  <a:moveTo>
                    <a:pt x="3652" y="0"/>
                  </a:moveTo>
                  <a:cubicBezTo>
                    <a:pt x="2962" y="0"/>
                    <a:pt x="2212" y="320"/>
                    <a:pt x="1518" y="1386"/>
                  </a:cubicBezTo>
                  <a:cubicBezTo>
                    <a:pt x="1" y="3720"/>
                    <a:pt x="621" y="5240"/>
                    <a:pt x="621" y="5240"/>
                  </a:cubicBezTo>
                  <a:lnTo>
                    <a:pt x="1166" y="5528"/>
                  </a:lnTo>
                  <a:cubicBezTo>
                    <a:pt x="1450" y="5673"/>
                    <a:pt x="1664" y="5762"/>
                    <a:pt x="1930" y="5762"/>
                  </a:cubicBezTo>
                  <a:cubicBezTo>
                    <a:pt x="2129" y="5762"/>
                    <a:pt x="2358" y="5713"/>
                    <a:pt x="2668" y="5599"/>
                  </a:cubicBezTo>
                  <a:cubicBezTo>
                    <a:pt x="3336" y="5356"/>
                    <a:pt x="3743" y="5061"/>
                    <a:pt x="4293" y="4721"/>
                  </a:cubicBezTo>
                  <a:cubicBezTo>
                    <a:pt x="4293" y="4721"/>
                    <a:pt x="3804" y="4475"/>
                    <a:pt x="4098" y="3915"/>
                  </a:cubicBezTo>
                  <a:cubicBezTo>
                    <a:pt x="4208" y="3703"/>
                    <a:pt x="4384" y="3618"/>
                    <a:pt x="4558" y="3618"/>
                  </a:cubicBezTo>
                  <a:cubicBezTo>
                    <a:pt x="4845" y="3618"/>
                    <a:pt x="5125" y="3849"/>
                    <a:pt x="5092" y="4123"/>
                  </a:cubicBezTo>
                  <a:lnTo>
                    <a:pt x="5966" y="3346"/>
                  </a:lnTo>
                  <a:cubicBezTo>
                    <a:pt x="5966" y="3346"/>
                    <a:pt x="7105" y="3134"/>
                    <a:pt x="7456" y="2876"/>
                  </a:cubicBezTo>
                  <a:cubicBezTo>
                    <a:pt x="8633" y="2010"/>
                    <a:pt x="5831" y="705"/>
                    <a:pt x="5671" y="643"/>
                  </a:cubicBezTo>
                  <a:cubicBezTo>
                    <a:pt x="5212" y="454"/>
                    <a:pt x="4475" y="0"/>
                    <a:pt x="36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3"/>
            <p:cNvSpPr/>
            <p:nvPr/>
          </p:nvSpPr>
          <p:spPr>
            <a:xfrm>
              <a:off x="5984139" y="1293106"/>
              <a:ext cx="70595" cy="78861"/>
            </a:xfrm>
            <a:custGeom>
              <a:rect b="b" l="l" r="r" t="t"/>
              <a:pathLst>
                <a:path extrusionOk="0" h="3301" w="2955">
                  <a:moveTo>
                    <a:pt x="2955" y="1"/>
                  </a:moveTo>
                  <a:lnTo>
                    <a:pt x="2447" y="452"/>
                  </a:lnTo>
                  <a:cubicBezTo>
                    <a:pt x="2447" y="452"/>
                    <a:pt x="2226" y="1153"/>
                    <a:pt x="1887" y="1153"/>
                  </a:cubicBezTo>
                  <a:cubicBezTo>
                    <a:pt x="1865" y="1153"/>
                    <a:pt x="1842" y="1150"/>
                    <a:pt x="1819" y="1144"/>
                  </a:cubicBezTo>
                  <a:cubicBezTo>
                    <a:pt x="1655" y="1099"/>
                    <a:pt x="1483" y="920"/>
                    <a:pt x="1483" y="920"/>
                  </a:cubicBezTo>
                  <a:lnTo>
                    <a:pt x="785" y="1502"/>
                  </a:lnTo>
                  <a:cubicBezTo>
                    <a:pt x="785" y="1502"/>
                    <a:pt x="0" y="2462"/>
                    <a:pt x="553" y="2921"/>
                  </a:cubicBezTo>
                  <a:cubicBezTo>
                    <a:pt x="812" y="3134"/>
                    <a:pt x="1102" y="3301"/>
                    <a:pt x="1395" y="3301"/>
                  </a:cubicBezTo>
                  <a:cubicBezTo>
                    <a:pt x="1683" y="3301"/>
                    <a:pt x="1975" y="3140"/>
                    <a:pt x="2241" y="2704"/>
                  </a:cubicBezTo>
                  <a:lnTo>
                    <a:pt x="2608" y="2054"/>
                  </a:lnTo>
                  <a:cubicBezTo>
                    <a:pt x="2608" y="2054"/>
                    <a:pt x="2096" y="1916"/>
                    <a:pt x="2163" y="1685"/>
                  </a:cubicBezTo>
                  <a:cubicBezTo>
                    <a:pt x="2227" y="1454"/>
                    <a:pt x="2955" y="1"/>
                    <a:pt x="29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3"/>
            <p:cNvSpPr/>
            <p:nvPr/>
          </p:nvSpPr>
          <p:spPr>
            <a:xfrm>
              <a:off x="6023227" y="1300059"/>
              <a:ext cx="13068" cy="12471"/>
            </a:xfrm>
            <a:custGeom>
              <a:rect b="b" l="l" r="r" t="t"/>
              <a:pathLst>
                <a:path extrusionOk="0" h="522" w="547">
                  <a:moveTo>
                    <a:pt x="316" y="0"/>
                  </a:moveTo>
                  <a:cubicBezTo>
                    <a:pt x="238" y="0"/>
                    <a:pt x="147" y="26"/>
                    <a:pt x="79" y="101"/>
                  </a:cubicBezTo>
                  <a:cubicBezTo>
                    <a:pt x="31" y="154"/>
                    <a:pt x="0" y="225"/>
                    <a:pt x="0" y="292"/>
                  </a:cubicBezTo>
                  <a:cubicBezTo>
                    <a:pt x="4" y="360"/>
                    <a:pt x="31" y="415"/>
                    <a:pt x="60" y="453"/>
                  </a:cubicBezTo>
                  <a:cubicBezTo>
                    <a:pt x="106" y="507"/>
                    <a:pt x="156" y="522"/>
                    <a:pt x="180" y="522"/>
                  </a:cubicBezTo>
                  <a:cubicBezTo>
                    <a:pt x="189" y="522"/>
                    <a:pt x="195" y="519"/>
                    <a:pt x="195" y="516"/>
                  </a:cubicBezTo>
                  <a:cubicBezTo>
                    <a:pt x="198" y="501"/>
                    <a:pt x="150" y="482"/>
                    <a:pt x="112" y="415"/>
                  </a:cubicBezTo>
                  <a:cubicBezTo>
                    <a:pt x="76" y="352"/>
                    <a:pt x="71" y="244"/>
                    <a:pt x="146" y="161"/>
                  </a:cubicBezTo>
                  <a:cubicBezTo>
                    <a:pt x="203" y="98"/>
                    <a:pt x="282" y="77"/>
                    <a:pt x="350" y="77"/>
                  </a:cubicBezTo>
                  <a:cubicBezTo>
                    <a:pt x="370" y="77"/>
                    <a:pt x="390" y="79"/>
                    <a:pt x="407" y="83"/>
                  </a:cubicBezTo>
                  <a:cubicBezTo>
                    <a:pt x="473" y="92"/>
                    <a:pt x="515" y="112"/>
                    <a:pt x="532" y="112"/>
                  </a:cubicBezTo>
                  <a:cubicBezTo>
                    <a:pt x="535" y="112"/>
                    <a:pt x="537" y="111"/>
                    <a:pt x="538" y="109"/>
                  </a:cubicBezTo>
                  <a:cubicBezTo>
                    <a:pt x="546" y="101"/>
                    <a:pt x="512" y="53"/>
                    <a:pt x="426" y="20"/>
                  </a:cubicBezTo>
                  <a:cubicBezTo>
                    <a:pt x="397" y="8"/>
                    <a:pt x="359" y="0"/>
                    <a:pt x="31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3"/>
            <p:cNvSpPr/>
            <p:nvPr/>
          </p:nvSpPr>
          <p:spPr>
            <a:xfrm>
              <a:off x="5942638" y="1267662"/>
              <a:ext cx="118160" cy="27784"/>
            </a:xfrm>
            <a:custGeom>
              <a:rect b="b" l="l" r="r" t="t"/>
              <a:pathLst>
                <a:path extrusionOk="0" h="1163" w="4946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1" y="1"/>
                    <a:pt x="8" y="20"/>
                    <a:pt x="23" y="54"/>
                  </a:cubicBezTo>
                  <a:cubicBezTo>
                    <a:pt x="34" y="90"/>
                    <a:pt x="57" y="139"/>
                    <a:pt x="91" y="202"/>
                  </a:cubicBezTo>
                  <a:cubicBezTo>
                    <a:pt x="158" y="326"/>
                    <a:pt x="277" y="497"/>
                    <a:pt x="464" y="666"/>
                  </a:cubicBezTo>
                  <a:cubicBezTo>
                    <a:pt x="654" y="833"/>
                    <a:pt x="916" y="1002"/>
                    <a:pt x="1241" y="1092"/>
                  </a:cubicBezTo>
                  <a:cubicBezTo>
                    <a:pt x="1397" y="1138"/>
                    <a:pt x="1569" y="1162"/>
                    <a:pt x="1746" y="1162"/>
                  </a:cubicBezTo>
                  <a:cubicBezTo>
                    <a:pt x="1936" y="1162"/>
                    <a:pt x="2132" y="1134"/>
                    <a:pt x="2324" y="1076"/>
                  </a:cubicBezTo>
                  <a:cubicBezTo>
                    <a:pt x="2697" y="972"/>
                    <a:pt x="3026" y="811"/>
                    <a:pt x="3332" y="692"/>
                  </a:cubicBezTo>
                  <a:cubicBezTo>
                    <a:pt x="3635" y="573"/>
                    <a:pt x="3919" y="494"/>
                    <a:pt x="4166" y="475"/>
                  </a:cubicBezTo>
                  <a:cubicBezTo>
                    <a:pt x="4227" y="469"/>
                    <a:pt x="4285" y="466"/>
                    <a:pt x="4339" y="466"/>
                  </a:cubicBezTo>
                  <a:cubicBezTo>
                    <a:pt x="4707" y="466"/>
                    <a:pt x="4919" y="593"/>
                    <a:pt x="4943" y="593"/>
                  </a:cubicBezTo>
                  <a:cubicBezTo>
                    <a:pt x="4945" y="593"/>
                    <a:pt x="4945" y="592"/>
                    <a:pt x="4946" y="591"/>
                  </a:cubicBezTo>
                  <a:cubicBezTo>
                    <a:pt x="4946" y="587"/>
                    <a:pt x="4931" y="576"/>
                    <a:pt x="4901" y="557"/>
                  </a:cubicBezTo>
                  <a:cubicBezTo>
                    <a:pt x="4868" y="535"/>
                    <a:pt x="4819" y="513"/>
                    <a:pt x="4752" y="487"/>
                  </a:cubicBezTo>
                  <a:cubicBezTo>
                    <a:pt x="4639" y="442"/>
                    <a:pt x="4471" y="405"/>
                    <a:pt x="4263" y="405"/>
                  </a:cubicBezTo>
                  <a:cubicBezTo>
                    <a:pt x="4230" y="405"/>
                    <a:pt x="4196" y="406"/>
                    <a:pt x="4161" y="408"/>
                  </a:cubicBezTo>
                  <a:cubicBezTo>
                    <a:pt x="3908" y="423"/>
                    <a:pt x="3609" y="494"/>
                    <a:pt x="3299" y="614"/>
                  </a:cubicBezTo>
                  <a:cubicBezTo>
                    <a:pt x="2989" y="730"/>
                    <a:pt x="2660" y="886"/>
                    <a:pt x="2301" y="990"/>
                  </a:cubicBezTo>
                  <a:cubicBezTo>
                    <a:pt x="2110" y="1046"/>
                    <a:pt x="1918" y="1073"/>
                    <a:pt x="1734" y="1073"/>
                  </a:cubicBezTo>
                  <a:cubicBezTo>
                    <a:pt x="1570" y="1073"/>
                    <a:pt x="1411" y="1051"/>
                    <a:pt x="1263" y="1009"/>
                  </a:cubicBezTo>
                  <a:cubicBezTo>
                    <a:pt x="953" y="928"/>
                    <a:pt x="696" y="774"/>
                    <a:pt x="508" y="617"/>
                  </a:cubicBezTo>
                  <a:cubicBezTo>
                    <a:pt x="136" y="303"/>
                    <a:pt x="28" y="0"/>
                    <a:pt x="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3"/>
            <p:cNvSpPr/>
            <p:nvPr/>
          </p:nvSpPr>
          <p:spPr>
            <a:xfrm>
              <a:off x="5933105" y="1290072"/>
              <a:ext cx="121385" cy="37651"/>
            </a:xfrm>
            <a:custGeom>
              <a:rect b="b" l="l" r="r" t="t"/>
              <a:pathLst>
                <a:path extrusionOk="0" h="1576" w="5081">
                  <a:moveTo>
                    <a:pt x="4345" y="1"/>
                  </a:moveTo>
                  <a:cubicBezTo>
                    <a:pt x="4297" y="1"/>
                    <a:pt x="4247" y="3"/>
                    <a:pt x="4195" y="8"/>
                  </a:cubicBezTo>
                  <a:cubicBezTo>
                    <a:pt x="3915" y="34"/>
                    <a:pt x="3582" y="135"/>
                    <a:pt x="3269" y="340"/>
                  </a:cubicBezTo>
                  <a:cubicBezTo>
                    <a:pt x="3112" y="438"/>
                    <a:pt x="2955" y="561"/>
                    <a:pt x="2809" y="699"/>
                  </a:cubicBezTo>
                  <a:cubicBezTo>
                    <a:pt x="2667" y="837"/>
                    <a:pt x="2514" y="976"/>
                    <a:pt x="2342" y="1095"/>
                  </a:cubicBezTo>
                  <a:cubicBezTo>
                    <a:pt x="2025" y="1327"/>
                    <a:pt x="1673" y="1493"/>
                    <a:pt x="1334" y="1493"/>
                  </a:cubicBezTo>
                  <a:cubicBezTo>
                    <a:pt x="1313" y="1493"/>
                    <a:pt x="1291" y="1492"/>
                    <a:pt x="1270" y="1491"/>
                  </a:cubicBezTo>
                  <a:cubicBezTo>
                    <a:pt x="912" y="1476"/>
                    <a:pt x="609" y="1315"/>
                    <a:pt x="419" y="1121"/>
                  </a:cubicBezTo>
                  <a:cubicBezTo>
                    <a:pt x="224" y="931"/>
                    <a:pt x="127" y="725"/>
                    <a:pt x="75" y="583"/>
                  </a:cubicBezTo>
                  <a:cubicBezTo>
                    <a:pt x="24" y="441"/>
                    <a:pt x="11" y="355"/>
                    <a:pt x="4" y="355"/>
                  </a:cubicBezTo>
                  <a:cubicBezTo>
                    <a:pt x="4" y="355"/>
                    <a:pt x="4" y="355"/>
                    <a:pt x="4" y="355"/>
                  </a:cubicBezTo>
                  <a:cubicBezTo>
                    <a:pt x="0" y="355"/>
                    <a:pt x="0" y="374"/>
                    <a:pt x="4" y="415"/>
                  </a:cubicBezTo>
                  <a:cubicBezTo>
                    <a:pt x="7" y="456"/>
                    <a:pt x="19" y="519"/>
                    <a:pt x="41" y="595"/>
                  </a:cubicBezTo>
                  <a:cubicBezTo>
                    <a:pt x="83" y="744"/>
                    <a:pt x="176" y="960"/>
                    <a:pt x="374" y="1169"/>
                  </a:cubicBezTo>
                  <a:cubicBezTo>
                    <a:pt x="568" y="1375"/>
                    <a:pt x="885" y="1554"/>
                    <a:pt x="1266" y="1573"/>
                  </a:cubicBezTo>
                  <a:cubicBezTo>
                    <a:pt x="1292" y="1574"/>
                    <a:pt x="1318" y="1575"/>
                    <a:pt x="1344" y="1575"/>
                  </a:cubicBezTo>
                  <a:cubicBezTo>
                    <a:pt x="1509" y="1575"/>
                    <a:pt x="1685" y="1543"/>
                    <a:pt x="1849" y="1476"/>
                  </a:cubicBezTo>
                  <a:cubicBezTo>
                    <a:pt x="2040" y="1405"/>
                    <a:pt x="2222" y="1297"/>
                    <a:pt x="2398" y="1169"/>
                  </a:cubicBezTo>
                  <a:cubicBezTo>
                    <a:pt x="2570" y="1047"/>
                    <a:pt x="2727" y="904"/>
                    <a:pt x="2872" y="766"/>
                  </a:cubicBezTo>
                  <a:cubicBezTo>
                    <a:pt x="3014" y="628"/>
                    <a:pt x="3164" y="509"/>
                    <a:pt x="3313" y="411"/>
                  </a:cubicBezTo>
                  <a:cubicBezTo>
                    <a:pt x="3615" y="209"/>
                    <a:pt x="3933" y="105"/>
                    <a:pt x="4202" y="71"/>
                  </a:cubicBezTo>
                  <a:cubicBezTo>
                    <a:pt x="4271" y="64"/>
                    <a:pt x="4337" y="60"/>
                    <a:pt x="4400" y="60"/>
                  </a:cubicBezTo>
                  <a:cubicBezTo>
                    <a:pt x="4582" y="60"/>
                    <a:pt x="4733" y="88"/>
                    <a:pt x="4844" y="112"/>
                  </a:cubicBezTo>
                  <a:cubicBezTo>
                    <a:pt x="4980" y="147"/>
                    <a:pt x="5060" y="177"/>
                    <a:pt x="5077" y="177"/>
                  </a:cubicBezTo>
                  <a:cubicBezTo>
                    <a:pt x="5079" y="177"/>
                    <a:pt x="5080" y="177"/>
                    <a:pt x="5080" y="176"/>
                  </a:cubicBezTo>
                  <a:cubicBezTo>
                    <a:pt x="5080" y="172"/>
                    <a:pt x="5061" y="161"/>
                    <a:pt x="5024" y="142"/>
                  </a:cubicBezTo>
                  <a:cubicBezTo>
                    <a:pt x="4986" y="128"/>
                    <a:pt x="4931" y="102"/>
                    <a:pt x="4856" y="79"/>
                  </a:cubicBezTo>
                  <a:cubicBezTo>
                    <a:pt x="4734" y="43"/>
                    <a:pt x="4560" y="1"/>
                    <a:pt x="43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3"/>
            <p:cNvSpPr/>
            <p:nvPr/>
          </p:nvSpPr>
          <p:spPr>
            <a:xfrm>
              <a:off x="5683050" y="1346361"/>
              <a:ext cx="641685" cy="393827"/>
            </a:xfrm>
            <a:custGeom>
              <a:rect b="b" l="l" r="r" t="t"/>
              <a:pathLst>
                <a:path extrusionOk="0" h="16485" w="26860">
                  <a:moveTo>
                    <a:pt x="8920" y="1"/>
                  </a:moveTo>
                  <a:cubicBezTo>
                    <a:pt x="7852" y="1"/>
                    <a:pt x="6812" y="493"/>
                    <a:pt x="6141" y="1394"/>
                  </a:cubicBezTo>
                  <a:cubicBezTo>
                    <a:pt x="5394" y="2395"/>
                    <a:pt x="4415" y="3931"/>
                    <a:pt x="3227" y="6257"/>
                  </a:cubicBezTo>
                  <a:lnTo>
                    <a:pt x="1576" y="9810"/>
                  </a:lnTo>
                  <a:lnTo>
                    <a:pt x="0" y="12850"/>
                  </a:lnTo>
                  <a:lnTo>
                    <a:pt x="8270" y="16485"/>
                  </a:lnTo>
                  <a:lnTo>
                    <a:pt x="10877" y="10739"/>
                  </a:lnTo>
                  <a:cubicBezTo>
                    <a:pt x="11516" y="9410"/>
                    <a:pt x="12211" y="8039"/>
                    <a:pt x="12816" y="6822"/>
                  </a:cubicBezTo>
                  <a:cubicBezTo>
                    <a:pt x="13469" y="6904"/>
                    <a:pt x="19539" y="7666"/>
                    <a:pt x="19912" y="7800"/>
                  </a:cubicBezTo>
                  <a:cubicBezTo>
                    <a:pt x="19918" y="7802"/>
                    <a:pt x="19926" y="7803"/>
                    <a:pt x="19935" y="7803"/>
                  </a:cubicBezTo>
                  <a:cubicBezTo>
                    <a:pt x="20513" y="7803"/>
                    <a:pt x="26859" y="3576"/>
                    <a:pt x="26859" y="3576"/>
                  </a:cubicBezTo>
                  <a:cubicBezTo>
                    <a:pt x="26423" y="2627"/>
                    <a:pt x="25612" y="1368"/>
                    <a:pt x="25612" y="1368"/>
                  </a:cubicBezTo>
                  <a:cubicBezTo>
                    <a:pt x="25612" y="1368"/>
                    <a:pt x="20196" y="4114"/>
                    <a:pt x="19793" y="4237"/>
                  </a:cubicBezTo>
                  <a:cubicBezTo>
                    <a:pt x="19780" y="4241"/>
                    <a:pt x="19763" y="4242"/>
                    <a:pt x="19741" y="4242"/>
                  </a:cubicBezTo>
                  <a:cubicBezTo>
                    <a:pt x="19078" y="4242"/>
                    <a:pt x="14306" y="2452"/>
                    <a:pt x="14306" y="2452"/>
                  </a:cubicBezTo>
                  <a:cubicBezTo>
                    <a:pt x="13223" y="1962"/>
                    <a:pt x="11804" y="976"/>
                    <a:pt x="10373" y="318"/>
                  </a:cubicBezTo>
                  <a:cubicBezTo>
                    <a:pt x="9905" y="104"/>
                    <a:pt x="9409" y="1"/>
                    <a:pt x="892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3"/>
            <p:cNvSpPr/>
            <p:nvPr/>
          </p:nvSpPr>
          <p:spPr>
            <a:xfrm>
              <a:off x="5844298" y="1434904"/>
              <a:ext cx="5734" cy="24750"/>
            </a:xfrm>
            <a:custGeom>
              <a:rect b="b" l="l" r="r" t="t"/>
              <a:pathLst>
                <a:path extrusionOk="0" h="1036" w="240"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1" y="5"/>
                    <a:pt x="23" y="243"/>
                    <a:pt x="75" y="527"/>
                  </a:cubicBezTo>
                  <a:cubicBezTo>
                    <a:pt x="127" y="810"/>
                    <a:pt x="190" y="1036"/>
                    <a:pt x="213" y="1036"/>
                  </a:cubicBezTo>
                  <a:cubicBezTo>
                    <a:pt x="213" y="1036"/>
                    <a:pt x="214" y="1036"/>
                    <a:pt x="214" y="1035"/>
                  </a:cubicBezTo>
                  <a:cubicBezTo>
                    <a:pt x="240" y="1032"/>
                    <a:pt x="217" y="796"/>
                    <a:pt x="165" y="512"/>
                  </a:cubicBezTo>
                  <a:cubicBezTo>
                    <a:pt x="117" y="228"/>
                    <a:pt x="54" y="1"/>
                    <a:pt x="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3"/>
            <p:cNvSpPr/>
            <p:nvPr/>
          </p:nvSpPr>
          <p:spPr>
            <a:xfrm>
              <a:off x="5836557" y="1505791"/>
              <a:ext cx="33374" cy="15313"/>
            </a:xfrm>
            <a:custGeom>
              <a:rect b="b" l="l" r="r" t="t"/>
              <a:pathLst>
                <a:path extrusionOk="0" h="641" w="1397">
                  <a:moveTo>
                    <a:pt x="1377" y="0"/>
                  </a:moveTo>
                  <a:cubicBezTo>
                    <a:pt x="1324" y="0"/>
                    <a:pt x="1031" y="118"/>
                    <a:pt x="680" y="279"/>
                  </a:cubicBezTo>
                  <a:cubicBezTo>
                    <a:pt x="299" y="455"/>
                    <a:pt x="0" y="615"/>
                    <a:pt x="11" y="638"/>
                  </a:cubicBezTo>
                  <a:cubicBezTo>
                    <a:pt x="12" y="639"/>
                    <a:pt x="15" y="640"/>
                    <a:pt x="19" y="640"/>
                  </a:cubicBezTo>
                  <a:cubicBezTo>
                    <a:pt x="73" y="640"/>
                    <a:pt x="370" y="523"/>
                    <a:pt x="717" y="361"/>
                  </a:cubicBezTo>
                  <a:cubicBezTo>
                    <a:pt x="1098" y="186"/>
                    <a:pt x="1397" y="25"/>
                    <a:pt x="1385" y="3"/>
                  </a:cubicBezTo>
                  <a:cubicBezTo>
                    <a:pt x="1384" y="1"/>
                    <a:pt x="1381" y="0"/>
                    <a:pt x="1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3"/>
            <p:cNvSpPr/>
            <p:nvPr/>
          </p:nvSpPr>
          <p:spPr>
            <a:xfrm>
              <a:off x="5797087" y="1472390"/>
              <a:ext cx="2700" cy="22242"/>
            </a:xfrm>
            <a:custGeom>
              <a:rect b="b" l="l" r="r" t="t"/>
              <a:pathLst>
                <a:path extrusionOk="0" h="931" w="113">
                  <a:moveTo>
                    <a:pt x="72" y="1"/>
                  </a:moveTo>
                  <a:cubicBezTo>
                    <a:pt x="46" y="1"/>
                    <a:pt x="20" y="206"/>
                    <a:pt x="8" y="463"/>
                  </a:cubicBezTo>
                  <a:cubicBezTo>
                    <a:pt x="1" y="721"/>
                    <a:pt x="12" y="927"/>
                    <a:pt x="38" y="930"/>
                  </a:cubicBezTo>
                  <a:cubicBezTo>
                    <a:pt x="64" y="930"/>
                    <a:pt x="94" y="721"/>
                    <a:pt x="101" y="467"/>
                  </a:cubicBezTo>
                  <a:cubicBezTo>
                    <a:pt x="113" y="210"/>
                    <a:pt x="98" y="1"/>
                    <a:pt x="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3"/>
            <p:cNvSpPr/>
            <p:nvPr/>
          </p:nvSpPr>
          <p:spPr>
            <a:xfrm>
              <a:off x="5783803" y="1528441"/>
              <a:ext cx="29194" cy="5184"/>
            </a:xfrm>
            <a:custGeom>
              <a:rect b="b" l="l" r="r" t="t"/>
              <a:pathLst>
                <a:path extrusionOk="0" h="217" w="1222">
                  <a:moveTo>
                    <a:pt x="1155" y="1"/>
                  </a:moveTo>
                  <a:cubicBezTo>
                    <a:pt x="1056" y="1"/>
                    <a:pt x="847" y="23"/>
                    <a:pt x="605" y="63"/>
                  </a:cubicBezTo>
                  <a:cubicBezTo>
                    <a:pt x="269" y="115"/>
                    <a:pt x="0" y="183"/>
                    <a:pt x="4" y="205"/>
                  </a:cubicBezTo>
                  <a:cubicBezTo>
                    <a:pt x="5" y="213"/>
                    <a:pt x="28" y="216"/>
                    <a:pt x="69" y="216"/>
                  </a:cubicBezTo>
                  <a:cubicBezTo>
                    <a:pt x="170" y="216"/>
                    <a:pt x="380" y="193"/>
                    <a:pt x="620" y="153"/>
                  </a:cubicBezTo>
                  <a:cubicBezTo>
                    <a:pt x="953" y="101"/>
                    <a:pt x="1222" y="37"/>
                    <a:pt x="1217" y="11"/>
                  </a:cubicBezTo>
                  <a:cubicBezTo>
                    <a:pt x="1216" y="4"/>
                    <a:pt x="1194" y="1"/>
                    <a:pt x="1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3"/>
            <p:cNvSpPr/>
            <p:nvPr/>
          </p:nvSpPr>
          <p:spPr>
            <a:xfrm>
              <a:off x="5808603" y="1561268"/>
              <a:ext cx="2962" cy="23771"/>
            </a:xfrm>
            <a:custGeom>
              <a:rect b="b" l="l" r="r" t="t"/>
              <a:pathLst>
                <a:path extrusionOk="0" h="995" w="124">
                  <a:moveTo>
                    <a:pt x="34" y="1"/>
                  </a:moveTo>
                  <a:cubicBezTo>
                    <a:pt x="8" y="4"/>
                    <a:pt x="0" y="225"/>
                    <a:pt x="15" y="501"/>
                  </a:cubicBezTo>
                  <a:cubicBezTo>
                    <a:pt x="31" y="771"/>
                    <a:pt x="63" y="994"/>
                    <a:pt x="89" y="994"/>
                  </a:cubicBezTo>
                  <a:cubicBezTo>
                    <a:pt x="89" y="994"/>
                    <a:pt x="90" y="994"/>
                    <a:pt x="90" y="994"/>
                  </a:cubicBezTo>
                  <a:cubicBezTo>
                    <a:pt x="117" y="994"/>
                    <a:pt x="124" y="770"/>
                    <a:pt x="109" y="494"/>
                  </a:cubicBezTo>
                  <a:cubicBezTo>
                    <a:pt x="94" y="220"/>
                    <a:pt x="60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3"/>
            <p:cNvSpPr/>
            <p:nvPr/>
          </p:nvSpPr>
          <p:spPr>
            <a:xfrm>
              <a:off x="5740797" y="1573142"/>
              <a:ext cx="27235" cy="11826"/>
            </a:xfrm>
            <a:custGeom>
              <a:rect b="b" l="l" r="r" t="t"/>
              <a:pathLst>
                <a:path extrusionOk="0" h="495" w="1140">
                  <a:moveTo>
                    <a:pt x="1120" y="1"/>
                  </a:moveTo>
                  <a:cubicBezTo>
                    <a:pt x="1066" y="1"/>
                    <a:pt x="827" y="85"/>
                    <a:pt x="552" y="206"/>
                  </a:cubicBezTo>
                  <a:cubicBezTo>
                    <a:pt x="243" y="340"/>
                    <a:pt x="0" y="468"/>
                    <a:pt x="11" y="490"/>
                  </a:cubicBezTo>
                  <a:cubicBezTo>
                    <a:pt x="12" y="493"/>
                    <a:pt x="16" y="494"/>
                    <a:pt x="24" y="494"/>
                  </a:cubicBezTo>
                  <a:cubicBezTo>
                    <a:pt x="80" y="494"/>
                    <a:pt x="316" y="411"/>
                    <a:pt x="590" y="292"/>
                  </a:cubicBezTo>
                  <a:cubicBezTo>
                    <a:pt x="897" y="157"/>
                    <a:pt x="1139" y="26"/>
                    <a:pt x="1131" y="4"/>
                  </a:cubicBezTo>
                  <a:cubicBezTo>
                    <a:pt x="1130" y="2"/>
                    <a:pt x="1127" y="1"/>
                    <a:pt x="11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3"/>
            <p:cNvSpPr/>
            <p:nvPr/>
          </p:nvSpPr>
          <p:spPr>
            <a:xfrm>
              <a:off x="5775059" y="1601693"/>
              <a:ext cx="5280" cy="26613"/>
            </a:xfrm>
            <a:custGeom>
              <a:rect b="b" l="l" r="r" t="t"/>
              <a:pathLst>
                <a:path extrusionOk="0" h="1114" w="221">
                  <a:moveTo>
                    <a:pt x="67" y="0"/>
                  </a:moveTo>
                  <a:cubicBezTo>
                    <a:pt x="45" y="0"/>
                    <a:pt x="1" y="253"/>
                    <a:pt x="37" y="568"/>
                  </a:cubicBezTo>
                  <a:cubicBezTo>
                    <a:pt x="74" y="877"/>
                    <a:pt x="169" y="1114"/>
                    <a:pt x="197" y="1114"/>
                  </a:cubicBezTo>
                  <a:cubicBezTo>
                    <a:pt x="198" y="1114"/>
                    <a:pt x="198" y="1114"/>
                    <a:pt x="199" y="1114"/>
                  </a:cubicBezTo>
                  <a:cubicBezTo>
                    <a:pt x="221" y="1106"/>
                    <a:pt x="164" y="859"/>
                    <a:pt x="131" y="557"/>
                  </a:cubicBezTo>
                  <a:cubicBezTo>
                    <a:pt x="94" y="251"/>
                    <a:pt x="94" y="0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3"/>
            <p:cNvSpPr/>
            <p:nvPr/>
          </p:nvSpPr>
          <p:spPr>
            <a:xfrm>
              <a:off x="5735684" y="1623028"/>
              <a:ext cx="6450" cy="19208"/>
            </a:xfrm>
            <a:custGeom>
              <a:rect b="b" l="l" r="r" t="t"/>
              <a:pathLst>
                <a:path extrusionOk="0" h="804" w="270">
                  <a:moveTo>
                    <a:pt x="246" y="0"/>
                  </a:moveTo>
                  <a:cubicBezTo>
                    <a:pt x="218" y="0"/>
                    <a:pt x="149" y="172"/>
                    <a:pt x="90" y="388"/>
                  </a:cubicBezTo>
                  <a:cubicBezTo>
                    <a:pt x="31" y="613"/>
                    <a:pt x="1" y="800"/>
                    <a:pt x="23" y="803"/>
                  </a:cubicBezTo>
                  <a:cubicBezTo>
                    <a:pt x="24" y="804"/>
                    <a:pt x="24" y="804"/>
                    <a:pt x="25" y="804"/>
                  </a:cubicBezTo>
                  <a:cubicBezTo>
                    <a:pt x="52" y="804"/>
                    <a:pt x="122" y="631"/>
                    <a:pt x="180" y="414"/>
                  </a:cubicBezTo>
                  <a:cubicBezTo>
                    <a:pt x="240" y="190"/>
                    <a:pt x="270" y="7"/>
                    <a:pt x="247" y="0"/>
                  </a:cubicBezTo>
                  <a:cubicBezTo>
                    <a:pt x="247" y="0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3"/>
            <p:cNvSpPr/>
            <p:nvPr/>
          </p:nvSpPr>
          <p:spPr>
            <a:xfrm>
              <a:off x="5783349" y="1669020"/>
              <a:ext cx="19208" cy="15027"/>
            </a:xfrm>
            <a:custGeom>
              <a:rect b="b" l="l" r="r" t="t"/>
              <a:pathLst>
                <a:path extrusionOk="0" h="629" w="804">
                  <a:moveTo>
                    <a:pt x="25" y="1"/>
                  </a:moveTo>
                  <a:cubicBezTo>
                    <a:pt x="22" y="1"/>
                    <a:pt x="20" y="1"/>
                    <a:pt x="19" y="3"/>
                  </a:cubicBezTo>
                  <a:cubicBezTo>
                    <a:pt x="0" y="21"/>
                    <a:pt x="161" y="178"/>
                    <a:pt x="374" y="349"/>
                  </a:cubicBezTo>
                  <a:cubicBezTo>
                    <a:pt x="572" y="510"/>
                    <a:pt x="749" y="628"/>
                    <a:pt x="783" y="628"/>
                  </a:cubicBezTo>
                  <a:cubicBezTo>
                    <a:pt x="786" y="628"/>
                    <a:pt x="787" y="628"/>
                    <a:pt x="788" y="626"/>
                  </a:cubicBezTo>
                  <a:cubicBezTo>
                    <a:pt x="804" y="604"/>
                    <a:pt x="643" y="451"/>
                    <a:pt x="434" y="279"/>
                  </a:cubicBezTo>
                  <a:cubicBezTo>
                    <a:pt x="235" y="119"/>
                    <a:pt x="60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3"/>
            <p:cNvSpPr/>
            <p:nvPr/>
          </p:nvSpPr>
          <p:spPr>
            <a:xfrm>
              <a:off x="5821362" y="1628547"/>
              <a:ext cx="13761" cy="21310"/>
            </a:xfrm>
            <a:custGeom>
              <a:rect b="b" l="l" r="r" t="t"/>
              <a:pathLst>
                <a:path extrusionOk="0" h="892" w="576">
                  <a:moveTo>
                    <a:pt x="551" y="0"/>
                  </a:moveTo>
                  <a:cubicBezTo>
                    <a:pt x="522" y="0"/>
                    <a:pt x="415" y="201"/>
                    <a:pt x="273" y="438"/>
                  </a:cubicBezTo>
                  <a:cubicBezTo>
                    <a:pt x="131" y="685"/>
                    <a:pt x="0" y="875"/>
                    <a:pt x="23" y="890"/>
                  </a:cubicBezTo>
                  <a:cubicBezTo>
                    <a:pt x="24" y="891"/>
                    <a:pt x="25" y="891"/>
                    <a:pt x="27" y="891"/>
                  </a:cubicBezTo>
                  <a:cubicBezTo>
                    <a:pt x="58" y="891"/>
                    <a:pt x="213" y="724"/>
                    <a:pt x="355" y="486"/>
                  </a:cubicBezTo>
                  <a:cubicBezTo>
                    <a:pt x="505" y="236"/>
                    <a:pt x="576" y="12"/>
                    <a:pt x="554" y="1"/>
                  </a:cubicBezTo>
                  <a:cubicBezTo>
                    <a:pt x="553" y="0"/>
                    <a:pt x="552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3"/>
            <p:cNvSpPr/>
            <p:nvPr/>
          </p:nvSpPr>
          <p:spPr>
            <a:xfrm>
              <a:off x="5859733" y="1676474"/>
              <a:ext cx="4396" cy="25204"/>
            </a:xfrm>
            <a:custGeom>
              <a:rect b="b" l="l" r="r" t="t"/>
              <a:pathLst>
                <a:path extrusionOk="0" h="1055" w="184">
                  <a:moveTo>
                    <a:pt x="39" y="1"/>
                  </a:moveTo>
                  <a:cubicBezTo>
                    <a:pt x="16" y="1"/>
                    <a:pt x="1" y="244"/>
                    <a:pt x="34" y="535"/>
                  </a:cubicBezTo>
                  <a:cubicBezTo>
                    <a:pt x="68" y="824"/>
                    <a:pt x="131" y="1054"/>
                    <a:pt x="157" y="1054"/>
                  </a:cubicBezTo>
                  <a:cubicBezTo>
                    <a:pt x="157" y="1054"/>
                    <a:pt x="158" y="1054"/>
                    <a:pt x="158" y="1054"/>
                  </a:cubicBezTo>
                  <a:cubicBezTo>
                    <a:pt x="184" y="1050"/>
                    <a:pt x="158" y="815"/>
                    <a:pt x="128" y="523"/>
                  </a:cubicBezTo>
                  <a:cubicBezTo>
                    <a:pt x="94" y="236"/>
                    <a:pt x="65" y="1"/>
                    <a:pt x="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3"/>
            <p:cNvSpPr/>
            <p:nvPr/>
          </p:nvSpPr>
          <p:spPr>
            <a:xfrm>
              <a:off x="5868668" y="1646633"/>
              <a:ext cx="29910" cy="4420"/>
            </a:xfrm>
            <a:custGeom>
              <a:rect b="b" l="l" r="r" t="t"/>
              <a:pathLst>
                <a:path extrusionOk="0" h="185" w="1252">
                  <a:moveTo>
                    <a:pt x="1197" y="0"/>
                  </a:moveTo>
                  <a:cubicBezTo>
                    <a:pt x="1080" y="0"/>
                    <a:pt x="877" y="18"/>
                    <a:pt x="646" y="47"/>
                  </a:cubicBezTo>
                  <a:cubicBezTo>
                    <a:pt x="288" y="92"/>
                    <a:pt x="1" y="148"/>
                    <a:pt x="1" y="174"/>
                  </a:cubicBezTo>
                  <a:cubicBezTo>
                    <a:pt x="2" y="181"/>
                    <a:pt x="30" y="184"/>
                    <a:pt x="80" y="184"/>
                  </a:cubicBezTo>
                  <a:cubicBezTo>
                    <a:pt x="192" y="184"/>
                    <a:pt x="410" y="167"/>
                    <a:pt x="658" y="136"/>
                  </a:cubicBezTo>
                  <a:cubicBezTo>
                    <a:pt x="927" y="107"/>
                    <a:pt x="1154" y="66"/>
                    <a:pt x="1251" y="36"/>
                  </a:cubicBezTo>
                  <a:lnTo>
                    <a:pt x="1248" y="2"/>
                  </a:lnTo>
                  <a:cubicBezTo>
                    <a:pt x="1233" y="1"/>
                    <a:pt x="1216" y="0"/>
                    <a:pt x="11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3"/>
            <p:cNvSpPr/>
            <p:nvPr/>
          </p:nvSpPr>
          <p:spPr>
            <a:xfrm>
              <a:off x="5861524" y="1585637"/>
              <a:ext cx="5041" cy="30890"/>
            </a:xfrm>
            <a:custGeom>
              <a:rect b="b" l="l" r="r" t="t"/>
              <a:pathLst>
                <a:path extrusionOk="0" h="1293" w="211">
                  <a:moveTo>
                    <a:pt x="26" y="0"/>
                  </a:moveTo>
                  <a:cubicBezTo>
                    <a:pt x="4" y="4"/>
                    <a:pt x="0" y="295"/>
                    <a:pt x="42" y="654"/>
                  </a:cubicBezTo>
                  <a:cubicBezTo>
                    <a:pt x="86" y="1010"/>
                    <a:pt x="156" y="1293"/>
                    <a:pt x="183" y="1293"/>
                  </a:cubicBezTo>
                  <a:cubicBezTo>
                    <a:pt x="183" y="1293"/>
                    <a:pt x="183" y="1293"/>
                    <a:pt x="183" y="1293"/>
                  </a:cubicBezTo>
                  <a:cubicBezTo>
                    <a:pt x="210" y="1289"/>
                    <a:pt x="176" y="998"/>
                    <a:pt x="135" y="643"/>
                  </a:cubicBezTo>
                  <a:cubicBezTo>
                    <a:pt x="90" y="288"/>
                    <a:pt x="53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3"/>
            <p:cNvSpPr/>
            <p:nvPr/>
          </p:nvSpPr>
          <p:spPr>
            <a:xfrm>
              <a:off x="5896073" y="1583989"/>
              <a:ext cx="24201" cy="7764"/>
            </a:xfrm>
            <a:custGeom>
              <a:rect b="b" l="l" r="r" t="t"/>
              <a:pathLst>
                <a:path extrusionOk="0" h="325" w="1013">
                  <a:moveTo>
                    <a:pt x="962" y="0"/>
                  </a:moveTo>
                  <a:cubicBezTo>
                    <a:pt x="881" y="0"/>
                    <a:pt x="696" y="28"/>
                    <a:pt x="485" y="95"/>
                  </a:cubicBezTo>
                  <a:cubicBezTo>
                    <a:pt x="209" y="181"/>
                    <a:pt x="0" y="297"/>
                    <a:pt x="11" y="319"/>
                  </a:cubicBezTo>
                  <a:cubicBezTo>
                    <a:pt x="13" y="323"/>
                    <a:pt x="18" y="324"/>
                    <a:pt x="26" y="324"/>
                  </a:cubicBezTo>
                  <a:cubicBezTo>
                    <a:pt x="82" y="324"/>
                    <a:pt x="279" y="256"/>
                    <a:pt x="516" y="181"/>
                  </a:cubicBezTo>
                  <a:cubicBezTo>
                    <a:pt x="788" y="99"/>
                    <a:pt x="1012" y="36"/>
                    <a:pt x="1005" y="9"/>
                  </a:cubicBezTo>
                  <a:cubicBezTo>
                    <a:pt x="1004" y="3"/>
                    <a:pt x="989" y="0"/>
                    <a:pt x="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3"/>
            <p:cNvSpPr/>
            <p:nvPr/>
          </p:nvSpPr>
          <p:spPr>
            <a:xfrm>
              <a:off x="5856077" y="1543182"/>
              <a:ext cx="23221" cy="5662"/>
            </a:xfrm>
            <a:custGeom>
              <a:rect b="b" l="l" r="r" t="t"/>
              <a:pathLst>
                <a:path extrusionOk="0" h="237" w="972">
                  <a:moveTo>
                    <a:pt x="924" y="1"/>
                  </a:moveTo>
                  <a:cubicBezTo>
                    <a:pt x="849" y="1"/>
                    <a:pt x="674" y="29"/>
                    <a:pt x="475" y="74"/>
                  </a:cubicBezTo>
                  <a:cubicBezTo>
                    <a:pt x="209" y="134"/>
                    <a:pt x="1" y="205"/>
                    <a:pt x="4" y="227"/>
                  </a:cubicBezTo>
                  <a:cubicBezTo>
                    <a:pt x="6" y="234"/>
                    <a:pt x="21" y="237"/>
                    <a:pt x="47" y="237"/>
                  </a:cubicBezTo>
                  <a:cubicBezTo>
                    <a:pt x="124" y="237"/>
                    <a:pt x="298" y="209"/>
                    <a:pt x="497" y="164"/>
                  </a:cubicBezTo>
                  <a:cubicBezTo>
                    <a:pt x="763" y="103"/>
                    <a:pt x="971" y="33"/>
                    <a:pt x="964" y="10"/>
                  </a:cubicBezTo>
                  <a:cubicBezTo>
                    <a:pt x="963" y="4"/>
                    <a:pt x="949" y="1"/>
                    <a:pt x="9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3"/>
            <p:cNvSpPr/>
            <p:nvPr/>
          </p:nvSpPr>
          <p:spPr>
            <a:xfrm>
              <a:off x="5910695" y="1507201"/>
              <a:ext cx="4850" cy="31320"/>
            </a:xfrm>
            <a:custGeom>
              <a:rect b="b" l="l" r="r" t="t"/>
              <a:pathLst>
                <a:path extrusionOk="0" h="1311" w="203">
                  <a:moveTo>
                    <a:pt x="27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0" y="0"/>
                    <a:pt x="12" y="295"/>
                    <a:pt x="57" y="661"/>
                  </a:cubicBezTo>
                  <a:cubicBezTo>
                    <a:pt x="97" y="1021"/>
                    <a:pt x="150" y="1311"/>
                    <a:pt x="176" y="1311"/>
                  </a:cubicBezTo>
                  <a:cubicBezTo>
                    <a:pt x="176" y="1311"/>
                    <a:pt x="176" y="1311"/>
                    <a:pt x="176" y="1311"/>
                  </a:cubicBezTo>
                  <a:cubicBezTo>
                    <a:pt x="202" y="1304"/>
                    <a:pt x="187" y="1009"/>
                    <a:pt x="147" y="650"/>
                  </a:cubicBezTo>
                  <a:cubicBezTo>
                    <a:pt x="106" y="290"/>
                    <a:pt x="53" y="0"/>
                    <a:pt x="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3"/>
            <p:cNvSpPr/>
            <p:nvPr/>
          </p:nvSpPr>
          <p:spPr>
            <a:xfrm>
              <a:off x="5951550" y="1512075"/>
              <a:ext cx="20044" cy="25156"/>
            </a:xfrm>
            <a:custGeom>
              <a:rect b="b" l="l" r="r" t="t"/>
              <a:pathLst>
                <a:path extrusionOk="0" h="1053" w="839">
                  <a:moveTo>
                    <a:pt x="817" y="1"/>
                  </a:moveTo>
                  <a:cubicBezTo>
                    <a:pt x="784" y="1"/>
                    <a:pt x="595" y="216"/>
                    <a:pt x="382" y="498"/>
                  </a:cubicBezTo>
                  <a:cubicBezTo>
                    <a:pt x="166" y="790"/>
                    <a:pt x="1" y="1040"/>
                    <a:pt x="23" y="1051"/>
                  </a:cubicBezTo>
                  <a:cubicBezTo>
                    <a:pt x="24" y="1052"/>
                    <a:pt x="25" y="1052"/>
                    <a:pt x="26" y="1052"/>
                  </a:cubicBezTo>
                  <a:cubicBezTo>
                    <a:pt x="58" y="1052"/>
                    <a:pt x="247" y="836"/>
                    <a:pt x="457" y="554"/>
                  </a:cubicBezTo>
                  <a:cubicBezTo>
                    <a:pt x="678" y="267"/>
                    <a:pt x="838" y="16"/>
                    <a:pt x="819" y="2"/>
                  </a:cubicBezTo>
                  <a:cubicBezTo>
                    <a:pt x="819" y="1"/>
                    <a:pt x="818" y="1"/>
                    <a:pt x="8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5941038" y="1478172"/>
              <a:ext cx="6259" cy="27330"/>
            </a:xfrm>
            <a:custGeom>
              <a:rect b="b" l="l" r="r" t="t"/>
              <a:pathLst>
                <a:path extrusionOk="0" h="1144" w="262">
                  <a:moveTo>
                    <a:pt x="239" y="1"/>
                  </a:moveTo>
                  <a:cubicBezTo>
                    <a:pt x="212" y="1"/>
                    <a:pt x="146" y="249"/>
                    <a:pt x="87" y="565"/>
                  </a:cubicBezTo>
                  <a:cubicBezTo>
                    <a:pt x="27" y="879"/>
                    <a:pt x="1" y="1140"/>
                    <a:pt x="27" y="1144"/>
                  </a:cubicBezTo>
                  <a:cubicBezTo>
                    <a:pt x="27" y="1144"/>
                    <a:pt x="27" y="1144"/>
                    <a:pt x="27" y="1144"/>
                  </a:cubicBezTo>
                  <a:cubicBezTo>
                    <a:pt x="54" y="1144"/>
                    <a:pt x="120" y="894"/>
                    <a:pt x="176" y="580"/>
                  </a:cubicBezTo>
                  <a:cubicBezTo>
                    <a:pt x="236" y="266"/>
                    <a:pt x="262" y="5"/>
                    <a:pt x="239" y="1"/>
                  </a:cubicBezTo>
                  <a:cubicBezTo>
                    <a:pt x="239" y="1"/>
                    <a:pt x="239" y="1"/>
                    <a:pt x="2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5878751" y="1467086"/>
              <a:ext cx="29385" cy="2986"/>
            </a:xfrm>
            <a:custGeom>
              <a:rect b="b" l="l" r="r" t="t"/>
              <a:pathLst>
                <a:path extrusionOk="0" h="125" w="1230">
                  <a:moveTo>
                    <a:pt x="200" y="0"/>
                  </a:moveTo>
                  <a:cubicBezTo>
                    <a:pt x="79" y="0"/>
                    <a:pt x="2" y="7"/>
                    <a:pt x="0" y="21"/>
                  </a:cubicBezTo>
                  <a:cubicBezTo>
                    <a:pt x="0" y="47"/>
                    <a:pt x="273" y="84"/>
                    <a:pt x="613" y="106"/>
                  </a:cubicBezTo>
                  <a:cubicBezTo>
                    <a:pt x="769" y="119"/>
                    <a:pt x="911" y="124"/>
                    <a:pt x="1019" y="124"/>
                  </a:cubicBezTo>
                  <a:cubicBezTo>
                    <a:pt x="1146" y="124"/>
                    <a:pt x="1225" y="117"/>
                    <a:pt x="1225" y="103"/>
                  </a:cubicBezTo>
                  <a:cubicBezTo>
                    <a:pt x="1229" y="77"/>
                    <a:pt x="957" y="39"/>
                    <a:pt x="617" y="16"/>
                  </a:cubicBezTo>
                  <a:cubicBezTo>
                    <a:pt x="456" y="6"/>
                    <a:pt x="310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5811470" y="1400428"/>
              <a:ext cx="17870" cy="29241"/>
            </a:xfrm>
            <a:custGeom>
              <a:rect b="b" l="l" r="r" t="t"/>
              <a:pathLst>
                <a:path extrusionOk="0" h="1224" w="748">
                  <a:moveTo>
                    <a:pt x="723" y="1"/>
                  </a:moveTo>
                  <a:cubicBezTo>
                    <a:pt x="693" y="1"/>
                    <a:pt x="480" y="232"/>
                    <a:pt x="292" y="562"/>
                  </a:cubicBezTo>
                  <a:cubicBezTo>
                    <a:pt x="90" y="906"/>
                    <a:pt x="0" y="1212"/>
                    <a:pt x="23" y="1223"/>
                  </a:cubicBezTo>
                  <a:cubicBezTo>
                    <a:pt x="23" y="1223"/>
                    <a:pt x="23" y="1224"/>
                    <a:pt x="24" y="1224"/>
                  </a:cubicBezTo>
                  <a:cubicBezTo>
                    <a:pt x="52" y="1224"/>
                    <a:pt x="178" y="939"/>
                    <a:pt x="370" y="610"/>
                  </a:cubicBezTo>
                  <a:cubicBezTo>
                    <a:pt x="561" y="274"/>
                    <a:pt x="747" y="20"/>
                    <a:pt x="725" y="2"/>
                  </a:cubicBezTo>
                  <a:cubicBezTo>
                    <a:pt x="724" y="1"/>
                    <a:pt x="723" y="1"/>
                    <a:pt x="7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5865275" y="1375653"/>
              <a:ext cx="3058" cy="26088"/>
            </a:xfrm>
            <a:custGeom>
              <a:rect b="b" l="l" r="r" t="t"/>
              <a:pathLst>
                <a:path extrusionOk="0" h="1092" w="128">
                  <a:moveTo>
                    <a:pt x="82" y="0"/>
                  </a:moveTo>
                  <a:cubicBezTo>
                    <a:pt x="59" y="0"/>
                    <a:pt x="0" y="242"/>
                    <a:pt x="8" y="549"/>
                  </a:cubicBezTo>
                  <a:cubicBezTo>
                    <a:pt x="12" y="853"/>
                    <a:pt x="78" y="1091"/>
                    <a:pt x="101" y="1091"/>
                  </a:cubicBezTo>
                  <a:cubicBezTo>
                    <a:pt x="101" y="1091"/>
                    <a:pt x="101" y="1091"/>
                    <a:pt x="101" y="1091"/>
                  </a:cubicBezTo>
                  <a:cubicBezTo>
                    <a:pt x="127" y="1087"/>
                    <a:pt x="105" y="845"/>
                    <a:pt x="101" y="546"/>
                  </a:cubicBezTo>
                  <a:cubicBezTo>
                    <a:pt x="93" y="247"/>
                    <a:pt x="109" y="4"/>
                    <a:pt x="83" y="1"/>
                  </a:cubicBezTo>
                  <a:cubicBezTo>
                    <a:pt x="82" y="0"/>
                    <a:pt x="82" y="0"/>
                    <a:pt x="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5887949" y="1358450"/>
              <a:ext cx="24105" cy="5471"/>
            </a:xfrm>
            <a:custGeom>
              <a:rect b="b" l="l" r="r" t="t"/>
              <a:pathLst>
                <a:path extrusionOk="0" h="229" w="1009">
                  <a:moveTo>
                    <a:pt x="931" y="1"/>
                  </a:moveTo>
                  <a:cubicBezTo>
                    <a:pt x="840" y="1"/>
                    <a:pt x="677" y="18"/>
                    <a:pt x="494" y="55"/>
                  </a:cubicBezTo>
                  <a:cubicBezTo>
                    <a:pt x="217" y="115"/>
                    <a:pt x="0" y="198"/>
                    <a:pt x="8" y="220"/>
                  </a:cubicBezTo>
                  <a:cubicBezTo>
                    <a:pt x="9" y="226"/>
                    <a:pt x="20" y="228"/>
                    <a:pt x="39" y="228"/>
                  </a:cubicBezTo>
                  <a:cubicBezTo>
                    <a:pt x="111" y="228"/>
                    <a:pt x="296" y="193"/>
                    <a:pt x="511" y="145"/>
                  </a:cubicBezTo>
                  <a:cubicBezTo>
                    <a:pt x="785" y="89"/>
                    <a:pt x="1009" y="41"/>
                    <a:pt x="1004" y="14"/>
                  </a:cubicBezTo>
                  <a:cubicBezTo>
                    <a:pt x="1003" y="5"/>
                    <a:pt x="976" y="1"/>
                    <a:pt x="9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5888833" y="1417391"/>
              <a:ext cx="22409" cy="13187"/>
            </a:xfrm>
            <a:custGeom>
              <a:rect b="b" l="l" r="r" t="t"/>
              <a:pathLst>
                <a:path extrusionOk="0" h="552" w="938">
                  <a:moveTo>
                    <a:pt x="913" y="1"/>
                  </a:moveTo>
                  <a:cubicBezTo>
                    <a:pt x="858" y="1"/>
                    <a:pt x="651" y="66"/>
                    <a:pt x="426" y="200"/>
                  </a:cubicBezTo>
                  <a:cubicBezTo>
                    <a:pt x="169" y="353"/>
                    <a:pt x="0" y="532"/>
                    <a:pt x="19" y="550"/>
                  </a:cubicBezTo>
                  <a:cubicBezTo>
                    <a:pt x="20" y="551"/>
                    <a:pt x="22" y="552"/>
                    <a:pt x="24" y="552"/>
                  </a:cubicBezTo>
                  <a:cubicBezTo>
                    <a:pt x="61" y="552"/>
                    <a:pt x="239" y="418"/>
                    <a:pt x="474" y="278"/>
                  </a:cubicBezTo>
                  <a:cubicBezTo>
                    <a:pt x="721" y="129"/>
                    <a:pt x="938" y="28"/>
                    <a:pt x="927" y="5"/>
                  </a:cubicBezTo>
                  <a:cubicBezTo>
                    <a:pt x="926" y="2"/>
                    <a:pt x="921" y="1"/>
                    <a:pt x="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5914900" y="1384899"/>
              <a:ext cx="18658" cy="19733"/>
            </a:xfrm>
            <a:custGeom>
              <a:rect b="b" l="l" r="r" t="t"/>
              <a:pathLst>
                <a:path extrusionOk="0" h="826" w="781">
                  <a:moveTo>
                    <a:pt x="22" y="1"/>
                  </a:moveTo>
                  <a:cubicBezTo>
                    <a:pt x="21" y="1"/>
                    <a:pt x="20" y="1"/>
                    <a:pt x="19" y="2"/>
                  </a:cubicBezTo>
                  <a:cubicBezTo>
                    <a:pt x="0" y="20"/>
                    <a:pt x="153" y="219"/>
                    <a:pt x="359" y="446"/>
                  </a:cubicBezTo>
                  <a:cubicBezTo>
                    <a:pt x="550" y="659"/>
                    <a:pt x="725" y="825"/>
                    <a:pt x="758" y="825"/>
                  </a:cubicBezTo>
                  <a:cubicBezTo>
                    <a:pt x="760" y="825"/>
                    <a:pt x="761" y="825"/>
                    <a:pt x="762" y="824"/>
                  </a:cubicBezTo>
                  <a:cubicBezTo>
                    <a:pt x="781" y="805"/>
                    <a:pt x="631" y="610"/>
                    <a:pt x="426" y="383"/>
                  </a:cubicBezTo>
                  <a:cubicBezTo>
                    <a:pt x="229" y="164"/>
                    <a:pt x="52" y="1"/>
                    <a:pt x="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5755252" y="1515563"/>
              <a:ext cx="12327" cy="20928"/>
            </a:xfrm>
            <a:custGeom>
              <a:rect b="b" l="l" r="r" t="t"/>
              <a:pathLst>
                <a:path extrusionOk="0" h="876" w="516">
                  <a:moveTo>
                    <a:pt x="495" y="0"/>
                  </a:moveTo>
                  <a:cubicBezTo>
                    <a:pt x="466" y="0"/>
                    <a:pt x="329" y="169"/>
                    <a:pt x="202" y="408"/>
                  </a:cubicBezTo>
                  <a:cubicBezTo>
                    <a:pt x="71" y="651"/>
                    <a:pt x="0" y="864"/>
                    <a:pt x="26" y="875"/>
                  </a:cubicBezTo>
                  <a:cubicBezTo>
                    <a:pt x="27" y="875"/>
                    <a:pt x="28" y="875"/>
                    <a:pt x="28" y="875"/>
                  </a:cubicBezTo>
                  <a:cubicBezTo>
                    <a:pt x="55" y="875"/>
                    <a:pt x="157" y="682"/>
                    <a:pt x="283" y="449"/>
                  </a:cubicBezTo>
                  <a:cubicBezTo>
                    <a:pt x="411" y="211"/>
                    <a:pt x="516" y="16"/>
                    <a:pt x="497" y="1"/>
                  </a:cubicBezTo>
                  <a:cubicBezTo>
                    <a:pt x="496" y="1"/>
                    <a:pt x="495" y="0"/>
                    <a:pt x="4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5705078" y="1621045"/>
              <a:ext cx="10655" cy="22361"/>
            </a:xfrm>
            <a:custGeom>
              <a:rect b="b" l="l" r="r" t="t"/>
              <a:pathLst>
                <a:path extrusionOk="0" h="936" w="446">
                  <a:moveTo>
                    <a:pt x="421" y="0"/>
                  </a:moveTo>
                  <a:cubicBezTo>
                    <a:pt x="391" y="0"/>
                    <a:pt x="286" y="198"/>
                    <a:pt x="180" y="449"/>
                  </a:cubicBezTo>
                  <a:cubicBezTo>
                    <a:pt x="72" y="707"/>
                    <a:pt x="1" y="923"/>
                    <a:pt x="23" y="935"/>
                  </a:cubicBezTo>
                  <a:cubicBezTo>
                    <a:pt x="24" y="935"/>
                    <a:pt x="24" y="935"/>
                    <a:pt x="24" y="935"/>
                  </a:cubicBezTo>
                  <a:cubicBezTo>
                    <a:pt x="49" y="935"/>
                    <a:pt x="156" y="736"/>
                    <a:pt x="266" y="483"/>
                  </a:cubicBezTo>
                  <a:cubicBezTo>
                    <a:pt x="375" y="225"/>
                    <a:pt x="445" y="9"/>
                    <a:pt x="423" y="1"/>
                  </a:cubicBezTo>
                  <a:cubicBezTo>
                    <a:pt x="422" y="1"/>
                    <a:pt x="422" y="0"/>
                    <a:pt x="4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5930668" y="1434426"/>
              <a:ext cx="28596" cy="10368"/>
            </a:xfrm>
            <a:custGeom>
              <a:rect b="b" l="l" r="r" t="t"/>
              <a:pathLst>
                <a:path extrusionOk="0" h="434" w="1197">
                  <a:moveTo>
                    <a:pt x="1172" y="1"/>
                  </a:moveTo>
                  <a:cubicBezTo>
                    <a:pt x="1107" y="1"/>
                    <a:pt x="865" y="70"/>
                    <a:pt x="584" y="173"/>
                  </a:cubicBezTo>
                  <a:cubicBezTo>
                    <a:pt x="259" y="290"/>
                    <a:pt x="1" y="405"/>
                    <a:pt x="9" y="428"/>
                  </a:cubicBezTo>
                  <a:cubicBezTo>
                    <a:pt x="10" y="431"/>
                    <a:pt x="16" y="433"/>
                    <a:pt x="27" y="433"/>
                  </a:cubicBezTo>
                  <a:cubicBezTo>
                    <a:pt x="93" y="433"/>
                    <a:pt x="332" y="363"/>
                    <a:pt x="614" y="259"/>
                  </a:cubicBezTo>
                  <a:cubicBezTo>
                    <a:pt x="942" y="144"/>
                    <a:pt x="1197" y="28"/>
                    <a:pt x="1189" y="6"/>
                  </a:cubicBezTo>
                  <a:cubicBezTo>
                    <a:pt x="1188" y="2"/>
                    <a:pt x="1182" y="1"/>
                    <a:pt x="1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5975562" y="1395937"/>
              <a:ext cx="24320" cy="11563"/>
            </a:xfrm>
            <a:custGeom>
              <a:rect b="b" l="l" r="r" t="t"/>
              <a:pathLst>
                <a:path extrusionOk="0" h="484" w="1018">
                  <a:moveTo>
                    <a:pt x="30" y="1"/>
                  </a:moveTo>
                  <a:cubicBezTo>
                    <a:pt x="20" y="1"/>
                    <a:pt x="13" y="3"/>
                    <a:pt x="12" y="7"/>
                  </a:cubicBezTo>
                  <a:cubicBezTo>
                    <a:pt x="1" y="29"/>
                    <a:pt x="228" y="130"/>
                    <a:pt x="497" y="260"/>
                  </a:cubicBezTo>
                  <a:cubicBezTo>
                    <a:pt x="748" y="377"/>
                    <a:pt x="950" y="484"/>
                    <a:pt x="994" y="484"/>
                  </a:cubicBezTo>
                  <a:cubicBezTo>
                    <a:pt x="998" y="484"/>
                    <a:pt x="1001" y="483"/>
                    <a:pt x="1002" y="481"/>
                  </a:cubicBezTo>
                  <a:cubicBezTo>
                    <a:pt x="1017" y="458"/>
                    <a:pt x="816" y="310"/>
                    <a:pt x="539" y="175"/>
                  </a:cubicBezTo>
                  <a:cubicBezTo>
                    <a:pt x="303" y="64"/>
                    <a:pt x="92" y="1"/>
                    <a:pt x="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5993696" y="1434713"/>
              <a:ext cx="5280" cy="24750"/>
            </a:xfrm>
            <a:custGeom>
              <a:rect b="b" l="l" r="r" t="t"/>
              <a:pathLst>
                <a:path extrusionOk="0" h="1036" w="221">
                  <a:moveTo>
                    <a:pt x="60" y="1"/>
                  </a:moveTo>
                  <a:cubicBezTo>
                    <a:pt x="34" y="1"/>
                    <a:pt x="0" y="239"/>
                    <a:pt x="41" y="528"/>
                  </a:cubicBezTo>
                  <a:cubicBezTo>
                    <a:pt x="78" y="818"/>
                    <a:pt x="172" y="1036"/>
                    <a:pt x="197" y="1036"/>
                  </a:cubicBezTo>
                  <a:cubicBezTo>
                    <a:pt x="197" y="1036"/>
                    <a:pt x="198" y="1035"/>
                    <a:pt x="198" y="1035"/>
                  </a:cubicBezTo>
                  <a:cubicBezTo>
                    <a:pt x="221" y="1028"/>
                    <a:pt x="169" y="800"/>
                    <a:pt x="131" y="516"/>
                  </a:cubicBezTo>
                  <a:cubicBezTo>
                    <a:pt x="93" y="233"/>
                    <a:pt x="86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5978333" y="1463359"/>
              <a:ext cx="17607" cy="22552"/>
            </a:xfrm>
            <a:custGeom>
              <a:rect b="b" l="l" r="r" t="t"/>
              <a:pathLst>
                <a:path extrusionOk="0" h="944" w="737">
                  <a:moveTo>
                    <a:pt x="26" y="1"/>
                  </a:moveTo>
                  <a:cubicBezTo>
                    <a:pt x="24" y="1"/>
                    <a:pt x="24" y="1"/>
                    <a:pt x="23" y="1"/>
                  </a:cubicBezTo>
                  <a:cubicBezTo>
                    <a:pt x="0" y="16"/>
                    <a:pt x="121" y="251"/>
                    <a:pt x="314" y="513"/>
                  </a:cubicBezTo>
                  <a:cubicBezTo>
                    <a:pt x="502" y="764"/>
                    <a:pt x="686" y="943"/>
                    <a:pt x="715" y="943"/>
                  </a:cubicBezTo>
                  <a:cubicBezTo>
                    <a:pt x="716" y="943"/>
                    <a:pt x="717" y="943"/>
                    <a:pt x="718" y="943"/>
                  </a:cubicBezTo>
                  <a:cubicBezTo>
                    <a:pt x="736" y="924"/>
                    <a:pt x="579" y="715"/>
                    <a:pt x="389" y="457"/>
                  </a:cubicBezTo>
                  <a:cubicBezTo>
                    <a:pt x="205" y="208"/>
                    <a:pt x="56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6023489" y="1480490"/>
              <a:ext cx="17965" cy="10989"/>
            </a:xfrm>
            <a:custGeom>
              <a:rect b="b" l="l" r="r" t="t"/>
              <a:pathLst>
                <a:path extrusionOk="0" h="460" w="752">
                  <a:moveTo>
                    <a:pt x="727" y="1"/>
                  </a:moveTo>
                  <a:cubicBezTo>
                    <a:pt x="679" y="1"/>
                    <a:pt x="516" y="63"/>
                    <a:pt x="341" y="173"/>
                  </a:cubicBezTo>
                  <a:cubicBezTo>
                    <a:pt x="139" y="300"/>
                    <a:pt x="1" y="438"/>
                    <a:pt x="15" y="457"/>
                  </a:cubicBezTo>
                  <a:cubicBezTo>
                    <a:pt x="17" y="459"/>
                    <a:pt x="20" y="460"/>
                    <a:pt x="24" y="460"/>
                  </a:cubicBezTo>
                  <a:cubicBezTo>
                    <a:pt x="63" y="460"/>
                    <a:pt x="209" y="363"/>
                    <a:pt x="389" y="252"/>
                  </a:cubicBezTo>
                  <a:cubicBezTo>
                    <a:pt x="587" y="128"/>
                    <a:pt x="751" y="27"/>
                    <a:pt x="741" y="5"/>
                  </a:cubicBezTo>
                  <a:cubicBezTo>
                    <a:pt x="739" y="2"/>
                    <a:pt x="73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6025186" y="1419805"/>
              <a:ext cx="4850" cy="21907"/>
            </a:xfrm>
            <a:custGeom>
              <a:rect b="b" l="l" r="r" t="t"/>
              <a:pathLst>
                <a:path extrusionOk="0" h="917" w="203">
                  <a:moveTo>
                    <a:pt x="30" y="1"/>
                  </a:moveTo>
                  <a:cubicBezTo>
                    <a:pt x="4" y="5"/>
                    <a:pt x="1" y="214"/>
                    <a:pt x="42" y="468"/>
                  </a:cubicBezTo>
                  <a:cubicBezTo>
                    <a:pt x="82" y="721"/>
                    <a:pt x="151" y="916"/>
                    <a:pt x="178" y="916"/>
                  </a:cubicBezTo>
                  <a:cubicBezTo>
                    <a:pt x="179" y="916"/>
                    <a:pt x="180" y="916"/>
                    <a:pt x="180" y="916"/>
                  </a:cubicBezTo>
                  <a:cubicBezTo>
                    <a:pt x="202" y="913"/>
                    <a:pt x="173" y="707"/>
                    <a:pt x="132" y="454"/>
                  </a:cubicBezTo>
                  <a:cubicBezTo>
                    <a:pt x="90" y="203"/>
                    <a:pt x="56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6040644" y="1454782"/>
              <a:ext cx="29385" cy="2723"/>
            </a:xfrm>
            <a:custGeom>
              <a:rect b="b" l="l" r="r" t="t"/>
              <a:pathLst>
                <a:path extrusionOk="0" h="114" w="1230">
                  <a:moveTo>
                    <a:pt x="247" y="1"/>
                  </a:moveTo>
                  <a:cubicBezTo>
                    <a:pt x="100" y="1"/>
                    <a:pt x="4" y="9"/>
                    <a:pt x="4" y="24"/>
                  </a:cubicBezTo>
                  <a:cubicBezTo>
                    <a:pt x="0" y="50"/>
                    <a:pt x="273" y="83"/>
                    <a:pt x="612" y="102"/>
                  </a:cubicBezTo>
                  <a:cubicBezTo>
                    <a:pt x="755" y="110"/>
                    <a:pt x="886" y="114"/>
                    <a:pt x="990" y="114"/>
                  </a:cubicBezTo>
                  <a:cubicBezTo>
                    <a:pt x="1134" y="114"/>
                    <a:pt x="1227" y="106"/>
                    <a:pt x="1229" y="91"/>
                  </a:cubicBezTo>
                  <a:cubicBezTo>
                    <a:pt x="1229" y="65"/>
                    <a:pt x="956" y="31"/>
                    <a:pt x="616" y="12"/>
                  </a:cubicBezTo>
                  <a:cubicBezTo>
                    <a:pt x="478" y="5"/>
                    <a:pt x="350" y="1"/>
                    <a:pt x="2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6086230" y="1439324"/>
              <a:ext cx="23054" cy="13474"/>
            </a:xfrm>
            <a:custGeom>
              <a:rect b="b" l="l" r="r" t="t"/>
              <a:pathLst>
                <a:path extrusionOk="0" h="564" w="965">
                  <a:moveTo>
                    <a:pt x="24" y="1"/>
                  </a:moveTo>
                  <a:cubicBezTo>
                    <a:pt x="22" y="1"/>
                    <a:pt x="20" y="1"/>
                    <a:pt x="19" y="2"/>
                  </a:cubicBezTo>
                  <a:cubicBezTo>
                    <a:pt x="1" y="21"/>
                    <a:pt x="176" y="200"/>
                    <a:pt x="442" y="357"/>
                  </a:cubicBezTo>
                  <a:cubicBezTo>
                    <a:pt x="673" y="495"/>
                    <a:pt x="885" y="563"/>
                    <a:pt x="942" y="563"/>
                  </a:cubicBezTo>
                  <a:cubicBezTo>
                    <a:pt x="951" y="563"/>
                    <a:pt x="956" y="562"/>
                    <a:pt x="957" y="559"/>
                  </a:cubicBezTo>
                  <a:cubicBezTo>
                    <a:pt x="964" y="537"/>
                    <a:pt x="744" y="432"/>
                    <a:pt x="490" y="278"/>
                  </a:cubicBezTo>
                  <a:cubicBezTo>
                    <a:pt x="247" y="134"/>
                    <a:pt x="58" y="1"/>
                    <a:pt x="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6057679" y="1503450"/>
              <a:ext cx="31702" cy="2580"/>
            </a:xfrm>
            <a:custGeom>
              <a:rect b="b" l="l" r="r" t="t"/>
              <a:pathLst>
                <a:path extrusionOk="0" h="108" w="1327">
                  <a:moveTo>
                    <a:pt x="356" y="1"/>
                  </a:moveTo>
                  <a:cubicBezTo>
                    <a:pt x="145" y="1"/>
                    <a:pt x="1" y="12"/>
                    <a:pt x="1" y="30"/>
                  </a:cubicBezTo>
                  <a:cubicBezTo>
                    <a:pt x="1" y="52"/>
                    <a:pt x="296" y="86"/>
                    <a:pt x="661" y="101"/>
                  </a:cubicBezTo>
                  <a:cubicBezTo>
                    <a:pt x="773" y="106"/>
                    <a:pt x="878" y="108"/>
                    <a:pt x="971" y="108"/>
                  </a:cubicBezTo>
                  <a:cubicBezTo>
                    <a:pt x="1182" y="108"/>
                    <a:pt x="1326" y="97"/>
                    <a:pt x="1326" y="78"/>
                  </a:cubicBezTo>
                  <a:cubicBezTo>
                    <a:pt x="1326" y="52"/>
                    <a:pt x="1032" y="23"/>
                    <a:pt x="665" y="8"/>
                  </a:cubicBezTo>
                  <a:cubicBezTo>
                    <a:pt x="553" y="3"/>
                    <a:pt x="448" y="1"/>
                    <a:pt x="3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6082933" y="1476691"/>
              <a:ext cx="23126" cy="13808"/>
            </a:xfrm>
            <a:custGeom>
              <a:rect b="b" l="l" r="r" t="t"/>
              <a:pathLst>
                <a:path extrusionOk="0" h="578" w="968">
                  <a:moveTo>
                    <a:pt x="22" y="1"/>
                  </a:moveTo>
                  <a:cubicBezTo>
                    <a:pt x="18" y="1"/>
                    <a:pt x="16" y="2"/>
                    <a:pt x="15" y="4"/>
                  </a:cubicBezTo>
                  <a:cubicBezTo>
                    <a:pt x="1" y="26"/>
                    <a:pt x="199" y="171"/>
                    <a:pt x="460" y="328"/>
                  </a:cubicBezTo>
                  <a:cubicBezTo>
                    <a:pt x="695" y="474"/>
                    <a:pt x="902" y="577"/>
                    <a:pt x="945" y="577"/>
                  </a:cubicBezTo>
                  <a:cubicBezTo>
                    <a:pt x="949" y="577"/>
                    <a:pt x="952" y="577"/>
                    <a:pt x="953" y="575"/>
                  </a:cubicBezTo>
                  <a:cubicBezTo>
                    <a:pt x="968" y="552"/>
                    <a:pt x="766" y="407"/>
                    <a:pt x="508" y="250"/>
                  </a:cubicBezTo>
                  <a:cubicBezTo>
                    <a:pt x="269" y="107"/>
                    <a:pt x="65" y="1"/>
                    <a:pt x="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6135950" y="1466848"/>
              <a:ext cx="5375" cy="22337"/>
            </a:xfrm>
            <a:custGeom>
              <a:rect b="b" l="l" r="r" t="t"/>
              <a:pathLst>
                <a:path extrusionOk="0" h="935" w="225">
                  <a:moveTo>
                    <a:pt x="27" y="0"/>
                  </a:moveTo>
                  <a:cubicBezTo>
                    <a:pt x="27" y="0"/>
                    <a:pt x="26" y="0"/>
                    <a:pt x="26" y="0"/>
                  </a:cubicBezTo>
                  <a:cubicBezTo>
                    <a:pt x="0" y="4"/>
                    <a:pt x="19" y="217"/>
                    <a:pt x="67" y="475"/>
                  </a:cubicBezTo>
                  <a:cubicBezTo>
                    <a:pt x="112" y="732"/>
                    <a:pt x="169" y="935"/>
                    <a:pt x="197" y="935"/>
                  </a:cubicBezTo>
                  <a:cubicBezTo>
                    <a:pt x="197" y="935"/>
                    <a:pt x="198" y="935"/>
                    <a:pt x="198" y="935"/>
                  </a:cubicBezTo>
                  <a:cubicBezTo>
                    <a:pt x="224" y="931"/>
                    <a:pt x="206" y="718"/>
                    <a:pt x="157" y="460"/>
                  </a:cubicBezTo>
                  <a:cubicBezTo>
                    <a:pt x="109" y="204"/>
                    <a:pt x="53" y="0"/>
                    <a:pt x="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6116836" y="1511167"/>
              <a:ext cx="31153" cy="5925"/>
            </a:xfrm>
            <a:custGeom>
              <a:rect b="b" l="l" r="r" t="t"/>
              <a:pathLst>
                <a:path extrusionOk="0" h="248" w="1304">
                  <a:moveTo>
                    <a:pt x="1276" y="0"/>
                  </a:moveTo>
                  <a:cubicBezTo>
                    <a:pt x="1204" y="0"/>
                    <a:pt x="950" y="59"/>
                    <a:pt x="647" y="110"/>
                  </a:cubicBezTo>
                  <a:cubicBezTo>
                    <a:pt x="292" y="174"/>
                    <a:pt x="1" y="204"/>
                    <a:pt x="1" y="230"/>
                  </a:cubicBezTo>
                  <a:cubicBezTo>
                    <a:pt x="1" y="240"/>
                    <a:pt x="60" y="248"/>
                    <a:pt x="158" y="248"/>
                  </a:cubicBezTo>
                  <a:cubicBezTo>
                    <a:pt x="280" y="248"/>
                    <a:pt x="461" y="235"/>
                    <a:pt x="662" y="200"/>
                  </a:cubicBezTo>
                  <a:cubicBezTo>
                    <a:pt x="1028" y="140"/>
                    <a:pt x="1304" y="28"/>
                    <a:pt x="1297" y="6"/>
                  </a:cubicBezTo>
                  <a:cubicBezTo>
                    <a:pt x="1296" y="2"/>
                    <a:pt x="1289" y="0"/>
                    <a:pt x="12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6173055" y="1483978"/>
              <a:ext cx="4300" cy="20737"/>
            </a:xfrm>
            <a:custGeom>
              <a:rect b="b" l="l" r="r" t="t"/>
              <a:pathLst>
                <a:path extrusionOk="0" h="868" w="180">
                  <a:moveTo>
                    <a:pt x="157" y="1"/>
                  </a:moveTo>
                  <a:cubicBezTo>
                    <a:pt x="131" y="1"/>
                    <a:pt x="79" y="190"/>
                    <a:pt x="46" y="426"/>
                  </a:cubicBezTo>
                  <a:cubicBezTo>
                    <a:pt x="8" y="666"/>
                    <a:pt x="1" y="864"/>
                    <a:pt x="23" y="867"/>
                  </a:cubicBezTo>
                  <a:cubicBezTo>
                    <a:pt x="23" y="868"/>
                    <a:pt x="24" y="868"/>
                    <a:pt x="24" y="868"/>
                  </a:cubicBezTo>
                  <a:cubicBezTo>
                    <a:pt x="50" y="868"/>
                    <a:pt x="102" y="679"/>
                    <a:pt x="135" y="442"/>
                  </a:cubicBezTo>
                  <a:cubicBezTo>
                    <a:pt x="173" y="202"/>
                    <a:pt x="180" y="4"/>
                    <a:pt x="158" y="1"/>
                  </a:cubicBezTo>
                  <a:cubicBezTo>
                    <a:pt x="157" y="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6160822" y="1461161"/>
              <a:ext cx="19829" cy="2700"/>
            </a:xfrm>
            <a:custGeom>
              <a:rect b="b" l="l" r="r" t="t"/>
              <a:pathLst>
                <a:path extrusionOk="0" h="113" w="830">
                  <a:moveTo>
                    <a:pt x="58" y="0"/>
                  </a:moveTo>
                  <a:cubicBezTo>
                    <a:pt x="29" y="0"/>
                    <a:pt x="11" y="3"/>
                    <a:pt x="9" y="11"/>
                  </a:cubicBezTo>
                  <a:cubicBezTo>
                    <a:pt x="1" y="33"/>
                    <a:pt x="180" y="108"/>
                    <a:pt x="416" y="112"/>
                  </a:cubicBezTo>
                  <a:cubicBezTo>
                    <a:pt x="422" y="112"/>
                    <a:pt x="428" y="112"/>
                    <a:pt x="434" y="112"/>
                  </a:cubicBezTo>
                  <a:cubicBezTo>
                    <a:pt x="660" y="112"/>
                    <a:pt x="830" y="48"/>
                    <a:pt x="823" y="26"/>
                  </a:cubicBezTo>
                  <a:cubicBezTo>
                    <a:pt x="822" y="16"/>
                    <a:pt x="794" y="13"/>
                    <a:pt x="748" y="13"/>
                  </a:cubicBezTo>
                  <a:cubicBezTo>
                    <a:pt x="686" y="13"/>
                    <a:pt x="589" y="19"/>
                    <a:pt x="478" y="19"/>
                  </a:cubicBezTo>
                  <a:cubicBezTo>
                    <a:pt x="458" y="19"/>
                    <a:pt x="437" y="18"/>
                    <a:pt x="416" y="18"/>
                  </a:cubicBezTo>
                  <a:cubicBezTo>
                    <a:pt x="262" y="15"/>
                    <a:pt x="127" y="0"/>
                    <a:pt x="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6203756" y="1429361"/>
              <a:ext cx="6355" cy="24033"/>
            </a:xfrm>
            <a:custGeom>
              <a:rect b="b" l="l" r="r" t="t"/>
              <a:pathLst>
                <a:path extrusionOk="0" h="1006" w="266">
                  <a:moveTo>
                    <a:pt x="243" y="1"/>
                  </a:moveTo>
                  <a:cubicBezTo>
                    <a:pt x="216" y="1"/>
                    <a:pt x="150" y="220"/>
                    <a:pt x="90" y="494"/>
                  </a:cubicBezTo>
                  <a:cubicBezTo>
                    <a:pt x="27" y="771"/>
                    <a:pt x="0" y="998"/>
                    <a:pt x="23" y="1006"/>
                  </a:cubicBezTo>
                  <a:cubicBezTo>
                    <a:pt x="23" y="1006"/>
                    <a:pt x="23" y="1006"/>
                    <a:pt x="23" y="1006"/>
                  </a:cubicBezTo>
                  <a:cubicBezTo>
                    <a:pt x="51" y="1006"/>
                    <a:pt x="121" y="786"/>
                    <a:pt x="180" y="513"/>
                  </a:cubicBezTo>
                  <a:cubicBezTo>
                    <a:pt x="240" y="237"/>
                    <a:pt x="266" y="9"/>
                    <a:pt x="243" y="1"/>
                  </a:cubicBezTo>
                  <a:cubicBezTo>
                    <a:pt x="243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6193769" y="1473657"/>
              <a:ext cx="31965" cy="8863"/>
            </a:xfrm>
            <a:custGeom>
              <a:rect b="b" l="l" r="r" t="t"/>
              <a:pathLst>
                <a:path extrusionOk="0" h="371" w="1338">
                  <a:moveTo>
                    <a:pt x="27" y="1"/>
                  </a:moveTo>
                  <a:cubicBezTo>
                    <a:pt x="13" y="1"/>
                    <a:pt x="5" y="3"/>
                    <a:pt x="4" y="7"/>
                  </a:cubicBezTo>
                  <a:cubicBezTo>
                    <a:pt x="1" y="33"/>
                    <a:pt x="292" y="131"/>
                    <a:pt x="658" y="231"/>
                  </a:cubicBezTo>
                  <a:cubicBezTo>
                    <a:pt x="971" y="315"/>
                    <a:pt x="1239" y="370"/>
                    <a:pt x="1313" y="370"/>
                  </a:cubicBezTo>
                  <a:cubicBezTo>
                    <a:pt x="1325" y="370"/>
                    <a:pt x="1333" y="369"/>
                    <a:pt x="1334" y="365"/>
                  </a:cubicBezTo>
                  <a:cubicBezTo>
                    <a:pt x="1337" y="339"/>
                    <a:pt x="1046" y="239"/>
                    <a:pt x="680" y="141"/>
                  </a:cubicBezTo>
                  <a:cubicBezTo>
                    <a:pt x="370" y="59"/>
                    <a:pt x="105" y="1"/>
                    <a:pt x="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6236417" y="1455379"/>
              <a:ext cx="19040" cy="9269"/>
            </a:xfrm>
            <a:custGeom>
              <a:rect b="b" l="l" r="r" t="t"/>
              <a:pathLst>
                <a:path extrusionOk="0" h="388" w="797">
                  <a:moveTo>
                    <a:pt x="770" y="1"/>
                  </a:moveTo>
                  <a:cubicBezTo>
                    <a:pt x="720" y="1"/>
                    <a:pt x="560" y="63"/>
                    <a:pt x="378" y="152"/>
                  </a:cubicBezTo>
                  <a:cubicBezTo>
                    <a:pt x="165" y="256"/>
                    <a:pt x="0" y="361"/>
                    <a:pt x="12" y="384"/>
                  </a:cubicBezTo>
                  <a:cubicBezTo>
                    <a:pt x="13" y="387"/>
                    <a:pt x="18" y="388"/>
                    <a:pt x="25" y="388"/>
                  </a:cubicBezTo>
                  <a:cubicBezTo>
                    <a:pt x="71" y="388"/>
                    <a:pt x="234" y="325"/>
                    <a:pt x="419" y="234"/>
                  </a:cubicBezTo>
                  <a:cubicBezTo>
                    <a:pt x="632" y="130"/>
                    <a:pt x="796" y="29"/>
                    <a:pt x="785" y="6"/>
                  </a:cubicBezTo>
                  <a:cubicBezTo>
                    <a:pt x="783" y="2"/>
                    <a:pt x="778" y="1"/>
                    <a:pt x="7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6233024" y="1423818"/>
              <a:ext cx="16723" cy="23078"/>
            </a:xfrm>
            <a:custGeom>
              <a:rect b="b" l="l" r="r" t="t"/>
              <a:pathLst>
                <a:path extrusionOk="0" h="966" w="700">
                  <a:moveTo>
                    <a:pt x="674" y="1"/>
                  </a:moveTo>
                  <a:cubicBezTo>
                    <a:pt x="643" y="1"/>
                    <a:pt x="484" y="201"/>
                    <a:pt x="311" y="457"/>
                  </a:cubicBezTo>
                  <a:cubicBezTo>
                    <a:pt x="132" y="726"/>
                    <a:pt x="1" y="950"/>
                    <a:pt x="23" y="965"/>
                  </a:cubicBezTo>
                  <a:cubicBezTo>
                    <a:pt x="24" y="966"/>
                    <a:pt x="25" y="966"/>
                    <a:pt x="26" y="966"/>
                  </a:cubicBezTo>
                  <a:cubicBezTo>
                    <a:pt x="53" y="966"/>
                    <a:pt x="212" y="765"/>
                    <a:pt x="385" y="510"/>
                  </a:cubicBezTo>
                  <a:cubicBezTo>
                    <a:pt x="568" y="244"/>
                    <a:pt x="699" y="17"/>
                    <a:pt x="677" y="1"/>
                  </a:cubicBezTo>
                  <a:cubicBezTo>
                    <a:pt x="676" y="1"/>
                    <a:pt x="675" y="1"/>
                    <a:pt x="6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6253738" y="1402770"/>
              <a:ext cx="24296" cy="2843"/>
            </a:xfrm>
            <a:custGeom>
              <a:rect b="b" l="l" r="r" t="t"/>
              <a:pathLst>
                <a:path extrusionOk="0" h="119" w="1017">
                  <a:moveTo>
                    <a:pt x="815" y="0"/>
                  </a:moveTo>
                  <a:cubicBezTo>
                    <a:pt x="729" y="0"/>
                    <a:pt x="621" y="4"/>
                    <a:pt x="504" y="12"/>
                  </a:cubicBezTo>
                  <a:cubicBezTo>
                    <a:pt x="225" y="34"/>
                    <a:pt x="1" y="72"/>
                    <a:pt x="1" y="98"/>
                  </a:cubicBezTo>
                  <a:cubicBezTo>
                    <a:pt x="3" y="111"/>
                    <a:pt x="80" y="119"/>
                    <a:pt x="198" y="119"/>
                  </a:cubicBezTo>
                  <a:cubicBezTo>
                    <a:pt x="285" y="119"/>
                    <a:pt x="394" y="115"/>
                    <a:pt x="512" y="105"/>
                  </a:cubicBezTo>
                  <a:cubicBezTo>
                    <a:pt x="792" y="86"/>
                    <a:pt x="1016" y="50"/>
                    <a:pt x="1016" y="24"/>
                  </a:cubicBezTo>
                  <a:cubicBezTo>
                    <a:pt x="1014" y="8"/>
                    <a:pt x="936" y="0"/>
                    <a:pt x="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6285419" y="1393930"/>
              <a:ext cx="7764" cy="23962"/>
            </a:xfrm>
            <a:custGeom>
              <a:rect b="b" l="l" r="r" t="t"/>
              <a:pathLst>
                <a:path extrusionOk="0" h="1003" w="325">
                  <a:moveTo>
                    <a:pt x="301" y="1"/>
                  </a:moveTo>
                  <a:cubicBezTo>
                    <a:pt x="274" y="1"/>
                    <a:pt x="194" y="219"/>
                    <a:pt x="120" y="487"/>
                  </a:cubicBezTo>
                  <a:cubicBezTo>
                    <a:pt x="42" y="763"/>
                    <a:pt x="0" y="994"/>
                    <a:pt x="26" y="1002"/>
                  </a:cubicBezTo>
                  <a:cubicBezTo>
                    <a:pt x="27" y="1002"/>
                    <a:pt x="27" y="1002"/>
                    <a:pt x="27" y="1002"/>
                  </a:cubicBezTo>
                  <a:cubicBezTo>
                    <a:pt x="50" y="1002"/>
                    <a:pt x="132" y="787"/>
                    <a:pt x="209" y="513"/>
                  </a:cubicBezTo>
                  <a:cubicBezTo>
                    <a:pt x="285" y="237"/>
                    <a:pt x="325" y="8"/>
                    <a:pt x="302" y="1"/>
                  </a:cubicBezTo>
                  <a:cubicBezTo>
                    <a:pt x="302" y="1"/>
                    <a:pt x="302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6268647" y="1434259"/>
              <a:ext cx="22767" cy="2293"/>
            </a:xfrm>
            <a:custGeom>
              <a:rect b="b" l="l" r="r" t="t"/>
              <a:pathLst>
                <a:path extrusionOk="0" h="96" w="953">
                  <a:moveTo>
                    <a:pt x="403" y="1"/>
                  </a:moveTo>
                  <a:cubicBezTo>
                    <a:pt x="177" y="1"/>
                    <a:pt x="4" y="15"/>
                    <a:pt x="4" y="39"/>
                  </a:cubicBezTo>
                  <a:cubicBezTo>
                    <a:pt x="0" y="65"/>
                    <a:pt x="213" y="91"/>
                    <a:pt x="478" y="95"/>
                  </a:cubicBezTo>
                  <a:cubicBezTo>
                    <a:pt x="504" y="96"/>
                    <a:pt x="529" y="96"/>
                    <a:pt x="553" y="96"/>
                  </a:cubicBezTo>
                  <a:cubicBezTo>
                    <a:pt x="779" y="96"/>
                    <a:pt x="952" y="81"/>
                    <a:pt x="952" y="58"/>
                  </a:cubicBezTo>
                  <a:cubicBezTo>
                    <a:pt x="952" y="32"/>
                    <a:pt x="740" y="6"/>
                    <a:pt x="478" y="1"/>
                  </a:cubicBezTo>
                  <a:cubicBezTo>
                    <a:pt x="453" y="1"/>
                    <a:pt x="428" y="1"/>
                    <a:pt x="4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2" name="Google Shape;1992;p33"/>
          <p:cNvSpPr txBox="1"/>
          <p:nvPr/>
        </p:nvSpPr>
        <p:spPr>
          <a:xfrm>
            <a:off x="3325875" y="4534175"/>
            <a:ext cx="312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naheim"/>
                <a:ea typeface="Anaheim"/>
                <a:cs typeface="Anaheim"/>
                <a:sym typeface="Anaheim"/>
              </a:rPr>
              <a:t>This presentation template was created by </a:t>
            </a:r>
            <a:r>
              <a:rPr b="1" lang="en" sz="1000">
                <a:latin typeface="Anaheim"/>
                <a:ea typeface="Anaheim"/>
                <a:cs typeface="Anaheim"/>
                <a:sym typeface="Anaheim"/>
              </a:rPr>
              <a:t>Slidesgo</a:t>
            </a:r>
            <a:r>
              <a:rPr lang="en" sz="1000"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" sz="1000">
                <a:latin typeface="Anaheim"/>
                <a:ea typeface="Anaheim"/>
                <a:cs typeface="Anaheim"/>
                <a:sym typeface="Anaheim"/>
              </a:rPr>
              <a:t>Flaticon</a:t>
            </a:r>
            <a:r>
              <a:rPr lang="en" sz="1000"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b="1" lang="en" sz="1000">
                <a:latin typeface="Anaheim"/>
                <a:ea typeface="Anaheim"/>
                <a:cs typeface="Anaheim"/>
                <a:sym typeface="Anaheim"/>
              </a:rPr>
              <a:t>Freepik</a:t>
            </a:r>
            <a:r>
              <a:rPr lang="en" sz="1000">
                <a:latin typeface="Anaheim"/>
                <a:ea typeface="Anaheim"/>
                <a:cs typeface="Anaheim"/>
                <a:sym typeface="Anaheim"/>
              </a:rPr>
              <a:t> and illustrations by </a:t>
            </a:r>
            <a:r>
              <a:rPr b="1" lang="en" sz="1000">
                <a:latin typeface="Anaheim"/>
                <a:ea typeface="Anaheim"/>
                <a:cs typeface="Anaheim"/>
                <a:sym typeface="Anaheim"/>
              </a:rPr>
              <a:t>Storyset</a:t>
            </a:r>
            <a:r>
              <a:rPr lang="en" sz="1000">
                <a:latin typeface="Anaheim"/>
                <a:ea typeface="Anaheim"/>
                <a:cs typeface="Anaheim"/>
                <a:sym typeface="Anaheim"/>
              </a:rPr>
              <a:t>.</a:t>
            </a:r>
            <a:endParaRPr sz="10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993" name="Google Shape;1993;p3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680" y="4674392"/>
            <a:ext cx="1295326" cy="518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34"/>
          <p:cNvSpPr/>
          <p:nvPr/>
        </p:nvSpPr>
        <p:spPr>
          <a:xfrm>
            <a:off x="197200" y="331600"/>
            <a:ext cx="7663200" cy="4008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34"/>
          <p:cNvSpPr/>
          <p:nvPr/>
        </p:nvSpPr>
        <p:spPr>
          <a:xfrm>
            <a:off x="369200" y="245625"/>
            <a:ext cx="7663200" cy="4008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0" name="Google Shape;2000;p34"/>
          <p:cNvGrpSpPr/>
          <p:nvPr/>
        </p:nvGrpSpPr>
        <p:grpSpPr>
          <a:xfrm>
            <a:off x="5349759" y="2062561"/>
            <a:ext cx="3714111" cy="3024875"/>
            <a:chOff x="366675" y="580995"/>
            <a:chExt cx="4653108" cy="3799617"/>
          </a:xfrm>
        </p:grpSpPr>
        <p:sp>
          <p:nvSpPr>
            <p:cNvPr id="2001" name="Google Shape;2001;p34"/>
            <p:cNvSpPr/>
            <p:nvPr/>
          </p:nvSpPr>
          <p:spPr>
            <a:xfrm>
              <a:off x="1706803" y="3406751"/>
              <a:ext cx="1797718" cy="973861"/>
            </a:xfrm>
            <a:custGeom>
              <a:rect b="b" l="l" r="r" t="t"/>
              <a:pathLst>
                <a:path extrusionOk="0" h="20061" w="37032">
                  <a:moveTo>
                    <a:pt x="24638" y="0"/>
                  </a:moveTo>
                  <a:cubicBezTo>
                    <a:pt x="21748" y="0"/>
                    <a:pt x="18857" y="636"/>
                    <a:pt x="16653" y="1909"/>
                  </a:cubicBezTo>
                  <a:cubicBezTo>
                    <a:pt x="12916" y="4067"/>
                    <a:pt x="12346" y="7361"/>
                    <a:pt x="14947" y="9865"/>
                  </a:cubicBezTo>
                  <a:cubicBezTo>
                    <a:pt x="14796" y="9910"/>
                    <a:pt x="14653" y="9965"/>
                    <a:pt x="14526" y="10036"/>
                  </a:cubicBezTo>
                  <a:lnTo>
                    <a:pt x="595" y="18080"/>
                  </a:lnTo>
                  <a:cubicBezTo>
                    <a:pt x="1" y="18422"/>
                    <a:pt x="1" y="18975"/>
                    <a:pt x="595" y="19316"/>
                  </a:cubicBezTo>
                  <a:lnTo>
                    <a:pt x="1465" y="19821"/>
                  </a:lnTo>
                  <a:cubicBezTo>
                    <a:pt x="1742" y="19982"/>
                    <a:pt x="2098" y="20060"/>
                    <a:pt x="2457" y="20060"/>
                  </a:cubicBezTo>
                  <a:cubicBezTo>
                    <a:pt x="2861" y="20060"/>
                    <a:pt x="3268" y="19960"/>
                    <a:pt x="3571" y="19763"/>
                  </a:cubicBezTo>
                  <a:lnTo>
                    <a:pt x="16547" y="11272"/>
                  </a:lnTo>
                  <a:cubicBezTo>
                    <a:pt x="16602" y="11234"/>
                    <a:pt x="16650" y="11193"/>
                    <a:pt x="16697" y="11152"/>
                  </a:cubicBezTo>
                  <a:cubicBezTo>
                    <a:pt x="18897" y="12410"/>
                    <a:pt x="21769" y="13038"/>
                    <a:pt x="24640" y="13038"/>
                  </a:cubicBezTo>
                  <a:cubicBezTo>
                    <a:pt x="27529" y="13038"/>
                    <a:pt x="30418" y="12402"/>
                    <a:pt x="32622" y="11129"/>
                  </a:cubicBezTo>
                  <a:cubicBezTo>
                    <a:pt x="37032" y="8582"/>
                    <a:pt x="37032" y="4456"/>
                    <a:pt x="32622" y="1909"/>
                  </a:cubicBezTo>
                  <a:cubicBezTo>
                    <a:pt x="30418" y="636"/>
                    <a:pt x="27528" y="0"/>
                    <a:pt x="24638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4"/>
            <p:cNvSpPr/>
            <p:nvPr/>
          </p:nvSpPr>
          <p:spPr>
            <a:xfrm>
              <a:off x="2346698" y="2136151"/>
              <a:ext cx="2467882" cy="1420621"/>
            </a:xfrm>
            <a:custGeom>
              <a:rect b="b" l="l" r="r" t="t"/>
              <a:pathLst>
                <a:path extrusionOk="0" h="29264" w="50837">
                  <a:moveTo>
                    <a:pt x="18855" y="1"/>
                  </a:moveTo>
                  <a:cubicBezTo>
                    <a:pt x="18596" y="1"/>
                    <a:pt x="18338" y="57"/>
                    <a:pt x="18140" y="170"/>
                  </a:cubicBezTo>
                  <a:lnTo>
                    <a:pt x="393" y="10443"/>
                  </a:lnTo>
                  <a:cubicBezTo>
                    <a:pt x="0" y="10668"/>
                    <a:pt x="0" y="11037"/>
                    <a:pt x="393" y="11265"/>
                  </a:cubicBezTo>
                  <a:lnTo>
                    <a:pt x="31266" y="29092"/>
                  </a:lnTo>
                  <a:cubicBezTo>
                    <a:pt x="31464" y="29206"/>
                    <a:pt x="31723" y="29263"/>
                    <a:pt x="31981" y="29263"/>
                  </a:cubicBezTo>
                  <a:cubicBezTo>
                    <a:pt x="32239" y="29263"/>
                    <a:pt x="32497" y="29206"/>
                    <a:pt x="32693" y="29092"/>
                  </a:cubicBezTo>
                  <a:lnTo>
                    <a:pt x="50441" y="18822"/>
                  </a:lnTo>
                  <a:cubicBezTo>
                    <a:pt x="50836" y="18593"/>
                    <a:pt x="50836" y="18225"/>
                    <a:pt x="50441" y="17999"/>
                  </a:cubicBezTo>
                  <a:lnTo>
                    <a:pt x="19566" y="170"/>
                  </a:lnTo>
                  <a:cubicBezTo>
                    <a:pt x="19370" y="57"/>
                    <a:pt x="19113" y="1"/>
                    <a:pt x="18855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4"/>
            <p:cNvSpPr/>
            <p:nvPr/>
          </p:nvSpPr>
          <p:spPr>
            <a:xfrm>
              <a:off x="700506" y="2863463"/>
              <a:ext cx="1990733" cy="1141341"/>
            </a:xfrm>
            <a:custGeom>
              <a:rect b="b" l="l" r="r" t="t"/>
              <a:pathLst>
                <a:path extrusionOk="0" h="23511" w="41008">
                  <a:moveTo>
                    <a:pt x="34646" y="0"/>
                  </a:moveTo>
                  <a:cubicBezTo>
                    <a:pt x="34270" y="0"/>
                    <a:pt x="33893" y="83"/>
                    <a:pt x="33605" y="249"/>
                  </a:cubicBezTo>
                  <a:lnTo>
                    <a:pt x="577" y="19320"/>
                  </a:lnTo>
                  <a:cubicBezTo>
                    <a:pt x="1" y="19651"/>
                    <a:pt x="1" y="20187"/>
                    <a:pt x="577" y="20519"/>
                  </a:cubicBezTo>
                  <a:lnTo>
                    <a:pt x="5325" y="23263"/>
                  </a:lnTo>
                  <a:cubicBezTo>
                    <a:pt x="5612" y="23428"/>
                    <a:pt x="5988" y="23511"/>
                    <a:pt x="6364" y="23511"/>
                  </a:cubicBezTo>
                  <a:cubicBezTo>
                    <a:pt x="6740" y="23511"/>
                    <a:pt x="7116" y="23428"/>
                    <a:pt x="7403" y="23263"/>
                  </a:cubicBezTo>
                  <a:lnTo>
                    <a:pt x="40434" y="4190"/>
                  </a:lnTo>
                  <a:cubicBezTo>
                    <a:pt x="41007" y="3859"/>
                    <a:pt x="41007" y="3320"/>
                    <a:pt x="40434" y="2989"/>
                  </a:cubicBezTo>
                  <a:lnTo>
                    <a:pt x="35686" y="249"/>
                  </a:lnTo>
                  <a:cubicBezTo>
                    <a:pt x="35398" y="83"/>
                    <a:pt x="35022" y="0"/>
                    <a:pt x="34646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4"/>
            <p:cNvSpPr/>
            <p:nvPr/>
          </p:nvSpPr>
          <p:spPr>
            <a:xfrm>
              <a:off x="4434852" y="3645303"/>
              <a:ext cx="473552" cy="235792"/>
            </a:xfrm>
            <a:custGeom>
              <a:rect b="b" l="l" r="r" t="t"/>
              <a:pathLst>
                <a:path extrusionOk="0" h="9587" w="19254">
                  <a:moveTo>
                    <a:pt x="9627" y="1"/>
                  </a:moveTo>
                  <a:cubicBezTo>
                    <a:pt x="7382" y="1"/>
                    <a:pt x="5137" y="469"/>
                    <a:pt x="3424" y="1406"/>
                  </a:cubicBezTo>
                  <a:cubicBezTo>
                    <a:pt x="1" y="3276"/>
                    <a:pt x="1" y="6310"/>
                    <a:pt x="3424" y="8184"/>
                  </a:cubicBezTo>
                  <a:cubicBezTo>
                    <a:pt x="5137" y="9119"/>
                    <a:pt x="7382" y="9587"/>
                    <a:pt x="9627" y="9587"/>
                  </a:cubicBezTo>
                  <a:cubicBezTo>
                    <a:pt x="11871" y="9587"/>
                    <a:pt x="14115" y="9119"/>
                    <a:pt x="15827" y="8184"/>
                  </a:cubicBezTo>
                  <a:cubicBezTo>
                    <a:pt x="19253" y="6310"/>
                    <a:pt x="19253" y="3276"/>
                    <a:pt x="15827" y="1406"/>
                  </a:cubicBezTo>
                  <a:cubicBezTo>
                    <a:pt x="14115" y="469"/>
                    <a:pt x="11871" y="1"/>
                    <a:pt x="96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4"/>
            <p:cNvSpPr/>
            <p:nvPr/>
          </p:nvSpPr>
          <p:spPr>
            <a:xfrm>
              <a:off x="4636944" y="3274415"/>
              <a:ext cx="368311" cy="421079"/>
            </a:xfrm>
            <a:custGeom>
              <a:rect b="b" l="l" r="r" t="t"/>
              <a:pathLst>
                <a:path extrusionOk="0" h="8674" w="7587">
                  <a:moveTo>
                    <a:pt x="5681" y="1"/>
                  </a:moveTo>
                  <a:cubicBezTo>
                    <a:pt x="4566" y="1"/>
                    <a:pt x="3216" y="763"/>
                    <a:pt x="2245" y="1793"/>
                  </a:cubicBezTo>
                  <a:cubicBezTo>
                    <a:pt x="1031" y="3086"/>
                    <a:pt x="85" y="5226"/>
                    <a:pt x="0" y="6288"/>
                  </a:cubicBezTo>
                  <a:lnTo>
                    <a:pt x="0" y="8674"/>
                  </a:lnTo>
                  <a:lnTo>
                    <a:pt x="1454" y="6664"/>
                  </a:lnTo>
                  <a:cubicBezTo>
                    <a:pt x="2204" y="4988"/>
                    <a:pt x="4399" y="3906"/>
                    <a:pt x="5870" y="3018"/>
                  </a:cubicBezTo>
                  <a:cubicBezTo>
                    <a:pt x="7341" y="2134"/>
                    <a:pt x="7587" y="639"/>
                    <a:pt x="6471" y="155"/>
                  </a:cubicBezTo>
                  <a:cubicBezTo>
                    <a:pt x="6229" y="49"/>
                    <a:pt x="5963" y="1"/>
                    <a:pt x="5681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4"/>
            <p:cNvSpPr/>
            <p:nvPr/>
          </p:nvSpPr>
          <p:spPr>
            <a:xfrm>
              <a:off x="4623352" y="3309948"/>
              <a:ext cx="301416" cy="339961"/>
            </a:xfrm>
            <a:custGeom>
              <a:rect b="b" l="l" r="r" t="t"/>
              <a:pathLst>
                <a:path extrusionOk="0" h="7003" w="6209">
                  <a:moveTo>
                    <a:pt x="6121" y="1"/>
                  </a:moveTo>
                  <a:cubicBezTo>
                    <a:pt x="6115" y="1"/>
                    <a:pt x="6109" y="1"/>
                    <a:pt x="6102" y="3"/>
                  </a:cubicBezTo>
                  <a:cubicBezTo>
                    <a:pt x="4259" y="521"/>
                    <a:pt x="1027" y="3279"/>
                    <a:pt x="10" y="6904"/>
                  </a:cubicBezTo>
                  <a:cubicBezTo>
                    <a:pt x="0" y="6945"/>
                    <a:pt x="24" y="6989"/>
                    <a:pt x="65" y="7000"/>
                  </a:cubicBezTo>
                  <a:cubicBezTo>
                    <a:pt x="71" y="7003"/>
                    <a:pt x="79" y="7003"/>
                    <a:pt x="85" y="7003"/>
                  </a:cubicBezTo>
                  <a:cubicBezTo>
                    <a:pt x="120" y="7003"/>
                    <a:pt x="150" y="6982"/>
                    <a:pt x="161" y="6945"/>
                  </a:cubicBezTo>
                  <a:cubicBezTo>
                    <a:pt x="1164" y="3375"/>
                    <a:pt x="4335" y="665"/>
                    <a:pt x="6143" y="153"/>
                  </a:cubicBezTo>
                  <a:cubicBezTo>
                    <a:pt x="6184" y="143"/>
                    <a:pt x="6208" y="99"/>
                    <a:pt x="6198" y="58"/>
                  </a:cubicBezTo>
                  <a:cubicBezTo>
                    <a:pt x="6189" y="23"/>
                    <a:pt x="6156" y="1"/>
                    <a:pt x="61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4"/>
            <p:cNvSpPr/>
            <p:nvPr/>
          </p:nvSpPr>
          <p:spPr>
            <a:xfrm>
              <a:off x="4636944" y="3493827"/>
              <a:ext cx="312678" cy="270881"/>
            </a:xfrm>
            <a:custGeom>
              <a:rect b="b" l="l" r="r" t="t"/>
              <a:pathLst>
                <a:path extrusionOk="0" h="5580" w="6441">
                  <a:moveTo>
                    <a:pt x="4587" y="0"/>
                  </a:moveTo>
                  <a:cubicBezTo>
                    <a:pt x="4544" y="0"/>
                    <a:pt x="4501" y="1"/>
                    <a:pt x="4457" y="3"/>
                  </a:cubicBezTo>
                  <a:cubicBezTo>
                    <a:pt x="3102" y="61"/>
                    <a:pt x="601" y="1703"/>
                    <a:pt x="0" y="4426"/>
                  </a:cubicBezTo>
                  <a:lnTo>
                    <a:pt x="160" y="5580"/>
                  </a:lnTo>
                  <a:cubicBezTo>
                    <a:pt x="379" y="4997"/>
                    <a:pt x="1188" y="4072"/>
                    <a:pt x="2433" y="3352"/>
                  </a:cubicBezTo>
                  <a:cubicBezTo>
                    <a:pt x="3812" y="2556"/>
                    <a:pt x="5495" y="2273"/>
                    <a:pt x="5935" y="1604"/>
                  </a:cubicBezTo>
                  <a:cubicBezTo>
                    <a:pt x="6440" y="825"/>
                    <a:pt x="5852" y="0"/>
                    <a:pt x="4587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4"/>
            <p:cNvSpPr/>
            <p:nvPr/>
          </p:nvSpPr>
          <p:spPr>
            <a:xfrm>
              <a:off x="4630294" y="3530573"/>
              <a:ext cx="250735" cy="202675"/>
            </a:xfrm>
            <a:custGeom>
              <a:rect b="b" l="l" r="r" t="t"/>
              <a:pathLst>
                <a:path extrusionOk="0" h="4175" w="5165">
                  <a:moveTo>
                    <a:pt x="5082" y="1"/>
                  </a:moveTo>
                  <a:cubicBezTo>
                    <a:pt x="3853" y="62"/>
                    <a:pt x="1407" y="987"/>
                    <a:pt x="18" y="4065"/>
                  </a:cubicBezTo>
                  <a:cubicBezTo>
                    <a:pt x="0" y="4106"/>
                    <a:pt x="18" y="4151"/>
                    <a:pt x="55" y="4167"/>
                  </a:cubicBezTo>
                  <a:cubicBezTo>
                    <a:pt x="65" y="4175"/>
                    <a:pt x="76" y="4175"/>
                    <a:pt x="89" y="4175"/>
                  </a:cubicBezTo>
                  <a:cubicBezTo>
                    <a:pt x="117" y="4175"/>
                    <a:pt x="147" y="4158"/>
                    <a:pt x="158" y="4131"/>
                  </a:cubicBezTo>
                  <a:cubicBezTo>
                    <a:pt x="1522" y="1113"/>
                    <a:pt x="3980" y="212"/>
                    <a:pt x="5089" y="158"/>
                  </a:cubicBezTo>
                  <a:cubicBezTo>
                    <a:pt x="5134" y="154"/>
                    <a:pt x="5164" y="120"/>
                    <a:pt x="5164" y="76"/>
                  </a:cubicBezTo>
                  <a:cubicBezTo>
                    <a:pt x="5161" y="31"/>
                    <a:pt x="5126" y="1"/>
                    <a:pt x="50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4"/>
            <p:cNvSpPr/>
            <p:nvPr/>
          </p:nvSpPr>
          <p:spPr>
            <a:xfrm>
              <a:off x="366675" y="3174718"/>
              <a:ext cx="380787" cy="349621"/>
            </a:xfrm>
            <a:custGeom>
              <a:rect b="b" l="l" r="r" t="t"/>
              <a:pathLst>
                <a:path extrusionOk="0" h="7202" w="7844">
                  <a:moveTo>
                    <a:pt x="2311" y="0"/>
                  </a:moveTo>
                  <a:cubicBezTo>
                    <a:pt x="987" y="0"/>
                    <a:pt x="1" y="1228"/>
                    <a:pt x="1444" y="2079"/>
                  </a:cubicBezTo>
                  <a:cubicBezTo>
                    <a:pt x="2949" y="2970"/>
                    <a:pt x="5625" y="3877"/>
                    <a:pt x="6857" y="7201"/>
                  </a:cubicBezTo>
                  <a:lnTo>
                    <a:pt x="7844" y="6820"/>
                  </a:lnTo>
                  <a:cubicBezTo>
                    <a:pt x="7844" y="6820"/>
                    <a:pt x="7595" y="4615"/>
                    <a:pt x="6495" y="2901"/>
                  </a:cubicBezTo>
                  <a:cubicBezTo>
                    <a:pt x="5396" y="1188"/>
                    <a:pt x="3888" y="120"/>
                    <a:pt x="2482" y="7"/>
                  </a:cubicBezTo>
                  <a:cubicBezTo>
                    <a:pt x="2424" y="2"/>
                    <a:pt x="2367" y="0"/>
                    <a:pt x="231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4"/>
            <p:cNvSpPr/>
            <p:nvPr/>
          </p:nvSpPr>
          <p:spPr>
            <a:xfrm>
              <a:off x="453470" y="3206756"/>
              <a:ext cx="277386" cy="271269"/>
            </a:xfrm>
            <a:custGeom>
              <a:rect b="b" l="l" r="r" t="t"/>
              <a:pathLst>
                <a:path extrusionOk="0" h="5588" w="5714">
                  <a:moveTo>
                    <a:pt x="83" y="0"/>
                  </a:moveTo>
                  <a:cubicBezTo>
                    <a:pt x="48" y="0"/>
                    <a:pt x="16" y="25"/>
                    <a:pt x="7" y="60"/>
                  </a:cubicBezTo>
                  <a:cubicBezTo>
                    <a:pt x="1" y="101"/>
                    <a:pt x="24" y="139"/>
                    <a:pt x="65" y="149"/>
                  </a:cubicBezTo>
                  <a:cubicBezTo>
                    <a:pt x="1325" y="439"/>
                    <a:pt x="4099" y="1941"/>
                    <a:pt x="5561" y="5542"/>
                  </a:cubicBezTo>
                  <a:cubicBezTo>
                    <a:pt x="5572" y="5571"/>
                    <a:pt x="5599" y="5588"/>
                    <a:pt x="5628" y="5588"/>
                  </a:cubicBezTo>
                  <a:cubicBezTo>
                    <a:pt x="5633" y="5588"/>
                    <a:pt x="5638" y="5587"/>
                    <a:pt x="5643" y="5586"/>
                  </a:cubicBezTo>
                  <a:cubicBezTo>
                    <a:pt x="5649" y="5586"/>
                    <a:pt x="5653" y="5586"/>
                    <a:pt x="5659" y="5583"/>
                  </a:cubicBezTo>
                  <a:cubicBezTo>
                    <a:pt x="5697" y="5566"/>
                    <a:pt x="5714" y="5525"/>
                    <a:pt x="5700" y="5484"/>
                  </a:cubicBezTo>
                  <a:cubicBezTo>
                    <a:pt x="4216" y="1828"/>
                    <a:pt x="1387" y="300"/>
                    <a:pt x="100" y="2"/>
                  </a:cubicBezTo>
                  <a:cubicBezTo>
                    <a:pt x="94" y="1"/>
                    <a:pt x="88" y="0"/>
                    <a:pt x="8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4"/>
            <p:cNvSpPr/>
            <p:nvPr/>
          </p:nvSpPr>
          <p:spPr>
            <a:xfrm>
              <a:off x="393811" y="3379567"/>
              <a:ext cx="390933" cy="387389"/>
            </a:xfrm>
            <a:custGeom>
              <a:rect b="b" l="l" r="r" t="t"/>
              <a:pathLst>
                <a:path extrusionOk="0" h="7980" w="8053">
                  <a:moveTo>
                    <a:pt x="5338" y="0"/>
                  </a:moveTo>
                  <a:cubicBezTo>
                    <a:pt x="4528" y="0"/>
                    <a:pt x="3789" y="610"/>
                    <a:pt x="2980" y="610"/>
                  </a:cubicBezTo>
                  <a:cubicBezTo>
                    <a:pt x="2942" y="610"/>
                    <a:pt x="2903" y="609"/>
                    <a:pt x="2865" y="606"/>
                  </a:cubicBezTo>
                  <a:cubicBezTo>
                    <a:pt x="2636" y="585"/>
                    <a:pt x="2414" y="517"/>
                    <a:pt x="2189" y="476"/>
                  </a:cubicBezTo>
                  <a:cubicBezTo>
                    <a:pt x="2050" y="451"/>
                    <a:pt x="1906" y="437"/>
                    <a:pt x="1763" y="437"/>
                  </a:cubicBezTo>
                  <a:cubicBezTo>
                    <a:pt x="1170" y="437"/>
                    <a:pt x="572" y="662"/>
                    <a:pt x="250" y="1149"/>
                  </a:cubicBezTo>
                  <a:cubicBezTo>
                    <a:pt x="80" y="1401"/>
                    <a:pt x="1" y="1736"/>
                    <a:pt x="124" y="2012"/>
                  </a:cubicBezTo>
                  <a:cubicBezTo>
                    <a:pt x="257" y="2319"/>
                    <a:pt x="592" y="2477"/>
                    <a:pt x="902" y="2603"/>
                  </a:cubicBezTo>
                  <a:cubicBezTo>
                    <a:pt x="1209" y="2726"/>
                    <a:pt x="1547" y="2863"/>
                    <a:pt x="1715" y="3149"/>
                  </a:cubicBezTo>
                  <a:cubicBezTo>
                    <a:pt x="2052" y="3732"/>
                    <a:pt x="1499" y="4555"/>
                    <a:pt x="1861" y="5122"/>
                  </a:cubicBezTo>
                  <a:cubicBezTo>
                    <a:pt x="2014" y="5361"/>
                    <a:pt x="2298" y="5487"/>
                    <a:pt x="2575" y="5535"/>
                  </a:cubicBezTo>
                  <a:cubicBezTo>
                    <a:pt x="2806" y="5579"/>
                    <a:pt x="3042" y="5579"/>
                    <a:pt x="3277" y="5599"/>
                  </a:cubicBezTo>
                  <a:cubicBezTo>
                    <a:pt x="3390" y="5596"/>
                    <a:pt x="3499" y="5586"/>
                    <a:pt x="3608" y="5572"/>
                  </a:cubicBezTo>
                  <a:cubicBezTo>
                    <a:pt x="3732" y="5554"/>
                    <a:pt x="3861" y="5541"/>
                    <a:pt x="3989" y="5541"/>
                  </a:cubicBezTo>
                  <a:cubicBezTo>
                    <a:pt x="4192" y="5541"/>
                    <a:pt x="4394" y="5574"/>
                    <a:pt x="4574" y="5675"/>
                  </a:cubicBezTo>
                  <a:cubicBezTo>
                    <a:pt x="5038" y="5934"/>
                    <a:pt x="5182" y="6521"/>
                    <a:pt x="5462" y="6971"/>
                  </a:cubicBezTo>
                  <a:cubicBezTo>
                    <a:pt x="5799" y="7514"/>
                    <a:pt x="6397" y="7866"/>
                    <a:pt x="7025" y="7951"/>
                  </a:cubicBezTo>
                  <a:cubicBezTo>
                    <a:pt x="7124" y="7964"/>
                    <a:pt x="7263" y="7979"/>
                    <a:pt x="7405" y="7979"/>
                  </a:cubicBezTo>
                  <a:cubicBezTo>
                    <a:pt x="7561" y="7979"/>
                    <a:pt x="7719" y="7961"/>
                    <a:pt x="7830" y="7900"/>
                  </a:cubicBezTo>
                  <a:cubicBezTo>
                    <a:pt x="7847" y="7889"/>
                    <a:pt x="7861" y="7880"/>
                    <a:pt x="7875" y="7869"/>
                  </a:cubicBezTo>
                  <a:cubicBezTo>
                    <a:pt x="7878" y="7869"/>
                    <a:pt x="7878" y="7869"/>
                    <a:pt x="7878" y="7866"/>
                  </a:cubicBezTo>
                  <a:cubicBezTo>
                    <a:pt x="7909" y="7835"/>
                    <a:pt x="7946" y="7790"/>
                    <a:pt x="7960" y="7770"/>
                  </a:cubicBezTo>
                  <a:cubicBezTo>
                    <a:pt x="7964" y="7767"/>
                    <a:pt x="7967" y="7760"/>
                    <a:pt x="7970" y="7757"/>
                  </a:cubicBezTo>
                  <a:cubicBezTo>
                    <a:pt x="8052" y="7453"/>
                    <a:pt x="7916" y="7138"/>
                    <a:pt x="7912" y="6825"/>
                  </a:cubicBezTo>
                  <a:lnTo>
                    <a:pt x="7912" y="6770"/>
                  </a:lnTo>
                  <a:cubicBezTo>
                    <a:pt x="7926" y="6405"/>
                    <a:pt x="7937" y="6046"/>
                    <a:pt x="7943" y="5681"/>
                  </a:cubicBezTo>
                  <a:cubicBezTo>
                    <a:pt x="7960" y="5016"/>
                    <a:pt x="7967" y="4347"/>
                    <a:pt x="7964" y="3682"/>
                  </a:cubicBezTo>
                  <a:cubicBezTo>
                    <a:pt x="7960" y="3248"/>
                    <a:pt x="8011" y="2773"/>
                    <a:pt x="7827" y="2364"/>
                  </a:cubicBezTo>
                  <a:cubicBezTo>
                    <a:pt x="7625" y="1916"/>
                    <a:pt x="7121" y="1907"/>
                    <a:pt x="6929" y="1466"/>
                  </a:cubicBezTo>
                  <a:cubicBezTo>
                    <a:pt x="6854" y="1289"/>
                    <a:pt x="6814" y="1101"/>
                    <a:pt x="6738" y="924"/>
                  </a:cubicBezTo>
                  <a:cubicBezTo>
                    <a:pt x="6516" y="405"/>
                    <a:pt x="5984" y="29"/>
                    <a:pt x="5418" y="2"/>
                  </a:cubicBezTo>
                  <a:cubicBezTo>
                    <a:pt x="5391" y="1"/>
                    <a:pt x="5365" y="0"/>
                    <a:pt x="5338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4"/>
            <p:cNvSpPr/>
            <p:nvPr/>
          </p:nvSpPr>
          <p:spPr>
            <a:xfrm>
              <a:off x="436092" y="3433838"/>
              <a:ext cx="351466" cy="254910"/>
            </a:xfrm>
            <a:custGeom>
              <a:rect b="b" l="l" r="r" t="t"/>
              <a:pathLst>
                <a:path extrusionOk="0" h="5251" w="7240">
                  <a:moveTo>
                    <a:pt x="267" y="1"/>
                  </a:moveTo>
                  <a:cubicBezTo>
                    <a:pt x="193" y="1"/>
                    <a:pt x="128" y="3"/>
                    <a:pt x="72" y="7"/>
                  </a:cubicBezTo>
                  <a:cubicBezTo>
                    <a:pt x="31" y="10"/>
                    <a:pt x="1" y="48"/>
                    <a:pt x="1" y="89"/>
                  </a:cubicBezTo>
                  <a:cubicBezTo>
                    <a:pt x="4" y="128"/>
                    <a:pt x="38" y="157"/>
                    <a:pt x="76" y="157"/>
                  </a:cubicBezTo>
                  <a:cubicBezTo>
                    <a:pt x="79" y="157"/>
                    <a:pt x="81" y="157"/>
                    <a:pt x="83" y="157"/>
                  </a:cubicBezTo>
                  <a:cubicBezTo>
                    <a:pt x="137" y="153"/>
                    <a:pt x="200" y="151"/>
                    <a:pt x="270" y="151"/>
                  </a:cubicBezTo>
                  <a:cubicBezTo>
                    <a:pt x="1638" y="151"/>
                    <a:pt x="5950" y="944"/>
                    <a:pt x="7086" y="5195"/>
                  </a:cubicBezTo>
                  <a:cubicBezTo>
                    <a:pt x="7095" y="5228"/>
                    <a:pt x="7125" y="5251"/>
                    <a:pt x="7159" y="5251"/>
                  </a:cubicBezTo>
                  <a:cubicBezTo>
                    <a:pt x="7163" y="5251"/>
                    <a:pt x="7167" y="5250"/>
                    <a:pt x="7171" y="5250"/>
                  </a:cubicBezTo>
                  <a:lnTo>
                    <a:pt x="7178" y="5250"/>
                  </a:lnTo>
                  <a:cubicBezTo>
                    <a:pt x="7215" y="5236"/>
                    <a:pt x="7239" y="5195"/>
                    <a:pt x="7229" y="5157"/>
                  </a:cubicBezTo>
                  <a:cubicBezTo>
                    <a:pt x="6071" y="815"/>
                    <a:pt x="1669" y="1"/>
                    <a:pt x="2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4"/>
            <p:cNvSpPr/>
            <p:nvPr/>
          </p:nvSpPr>
          <p:spPr>
            <a:xfrm>
              <a:off x="519780" y="3520729"/>
              <a:ext cx="170199" cy="55681"/>
            </a:xfrm>
            <a:custGeom>
              <a:rect b="b" l="l" r="r" t="t"/>
              <a:pathLst>
                <a:path extrusionOk="0" h="1147" w="3506">
                  <a:moveTo>
                    <a:pt x="2775" y="1"/>
                  </a:moveTo>
                  <a:cubicBezTo>
                    <a:pt x="1057" y="1"/>
                    <a:pt x="43" y="1007"/>
                    <a:pt x="30" y="1015"/>
                  </a:cubicBezTo>
                  <a:cubicBezTo>
                    <a:pt x="0" y="1046"/>
                    <a:pt x="0" y="1094"/>
                    <a:pt x="30" y="1125"/>
                  </a:cubicBezTo>
                  <a:cubicBezTo>
                    <a:pt x="45" y="1139"/>
                    <a:pt x="66" y="1146"/>
                    <a:pt x="87" y="1146"/>
                  </a:cubicBezTo>
                  <a:cubicBezTo>
                    <a:pt x="91" y="1146"/>
                    <a:pt x="95" y="1146"/>
                    <a:pt x="99" y="1146"/>
                  </a:cubicBezTo>
                  <a:cubicBezTo>
                    <a:pt x="112" y="1142"/>
                    <a:pt x="126" y="1135"/>
                    <a:pt x="136" y="1122"/>
                  </a:cubicBezTo>
                  <a:cubicBezTo>
                    <a:pt x="148" y="1112"/>
                    <a:pt x="1122" y="152"/>
                    <a:pt x="2769" y="152"/>
                  </a:cubicBezTo>
                  <a:cubicBezTo>
                    <a:pt x="2974" y="152"/>
                    <a:pt x="3188" y="167"/>
                    <a:pt x="3413" y="200"/>
                  </a:cubicBezTo>
                  <a:cubicBezTo>
                    <a:pt x="3417" y="201"/>
                    <a:pt x="3421" y="201"/>
                    <a:pt x="3425" y="201"/>
                  </a:cubicBezTo>
                  <a:cubicBezTo>
                    <a:pt x="3461" y="201"/>
                    <a:pt x="3492" y="175"/>
                    <a:pt x="3499" y="135"/>
                  </a:cubicBezTo>
                  <a:cubicBezTo>
                    <a:pt x="3505" y="94"/>
                    <a:pt x="3478" y="57"/>
                    <a:pt x="3437" y="50"/>
                  </a:cubicBezTo>
                  <a:cubicBezTo>
                    <a:pt x="3206" y="16"/>
                    <a:pt x="2985" y="1"/>
                    <a:pt x="277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4"/>
            <p:cNvSpPr/>
            <p:nvPr/>
          </p:nvSpPr>
          <p:spPr>
            <a:xfrm>
              <a:off x="2397183" y="2005523"/>
              <a:ext cx="2384725" cy="1372707"/>
            </a:xfrm>
            <a:custGeom>
              <a:rect b="b" l="l" r="r" t="t"/>
              <a:pathLst>
                <a:path extrusionOk="0" h="28277" w="49124">
                  <a:moveTo>
                    <a:pt x="18221" y="1"/>
                  </a:moveTo>
                  <a:cubicBezTo>
                    <a:pt x="17971" y="1"/>
                    <a:pt x="17721" y="56"/>
                    <a:pt x="17530" y="165"/>
                  </a:cubicBezTo>
                  <a:lnTo>
                    <a:pt x="383" y="10089"/>
                  </a:lnTo>
                  <a:cubicBezTo>
                    <a:pt x="1" y="10308"/>
                    <a:pt x="1" y="10666"/>
                    <a:pt x="383" y="10885"/>
                  </a:cubicBezTo>
                  <a:lnTo>
                    <a:pt x="30216" y="28110"/>
                  </a:lnTo>
                  <a:cubicBezTo>
                    <a:pt x="30405" y="28221"/>
                    <a:pt x="30655" y="28276"/>
                    <a:pt x="30904" y="28276"/>
                  </a:cubicBezTo>
                  <a:cubicBezTo>
                    <a:pt x="31154" y="28276"/>
                    <a:pt x="31404" y="28221"/>
                    <a:pt x="31595" y="28110"/>
                  </a:cubicBezTo>
                  <a:lnTo>
                    <a:pt x="48742" y="18189"/>
                  </a:lnTo>
                  <a:cubicBezTo>
                    <a:pt x="49124" y="17967"/>
                    <a:pt x="49124" y="17612"/>
                    <a:pt x="48742" y="17390"/>
                  </a:cubicBezTo>
                  <a:lnTo>
                    <a:pt x="18909" y="165"/>
                  </a:lnTo>
                  <a:cubicBezTo>
                    <a:pt x="18719" y="56"/>
                    <a:pt x="18470" y="1"/>
                    <a:pt x="1822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4"/>
            <p:cNvSpPr/>
            <p:nvPr/>
          </p:nvSpPr>
          <p:spPr>
            <a:xfrm>
              <a:off x="4199781" y="3044527"/>
              <a:ext cx="144518" cy="75973"/>
            </a:xfrm>
            <a:custGeom>
              <a:rect b="b" l="l" r="r" t="t"/>
              <a:pathLst>
                <a:path extrusionOk="0" h="1565" w="2977">
                  <a:moveTo>
                    <a:pt x="1488" y="0"/>
                  </a:moveTo>
                  <a:cubicBezTo>
                    <a:pt x="1141" y="0"/>
                    <a:pt x="794" y="76"/>
                    <a:pt x="530" y="228"/>
                  </a:cubicBezTo>
                  <a:cubicBezTo>
                    <a:pt x="0" y="536"/>
                    <a:pt x="0" y="1030"/>
                    <a:pt x="530" y="1334"/>
                  </a:cubicBezTo>
                  <a:cubicBezTo>
                    <a:pt x="794" y="1488"/>
                    <a:pt x="1141" y="1565"/>
                    <a:pt x="1488" y="1565"/>
                  </a:cubicBezTo>
                  <a:cubicBezTo>
                    <a:pt x="1835" y="1565"/>
                    <a:pt x="2182" y="1488"/>
                    <a:pt x="2447" y="1334"/>
                  </a:cubicBezTo>
                  <a:cubicBezTo>
                    <a:pt x="2976" y="1030"/>
                    <a:pt x="2976" y="536"/>
                    <a:pt x="2447" y="228"/>
                  </a:cubicBezTo>
                  <a:cubicBezTo>
                    <a:pt x="2182" y="76"/>
                    <a:pt x="1835" y="0"/>
                    <a:pt x="14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4"/>
            <p:cNvSpPr/>
            <p:nvPr/>
          </p:nvSpPr>
          <p:spPr>
            <a:xfrm>
              <a:off x="3897406" y="2853270"/>
              <a:ext cx="899345" cy="633658"/>
            </a:xfrm>
            <a:custGeom>
              <a:rect b="b" l="l" r="r" t="t"/>
              <a:pathLst>
                <a:path extrusionOk="0" h="13053" w="18526">
                  <a:moveTo>
                    <a:pt x="17946" y="1"/>
                  </a:moveTo>
                  <a:cubicBezTo>
                    <a:pt x="18212" y="223"/>
                    <a:pt x="18178" y="527"/>
                    <a:pt x="17837" y="725"/>
                  </a:cubicBezTo>
                  <a:lnTo>
                    <a:pt x="690" y="10646"/>
                  </a:lnTo>
                  <a:cubicBezTo>
                    <a:pt x="499" y="10756"/>
                    <a:pt x="250" y="10813"/>
                    <a:pt x="1" y="10813"/>
                  </a:cubicBezTo>
                  <a:lnTo>
                    <a:pt x="1" y="13053"/>
                  </a:lnTo>
                  <a:cubicBezTo>
                    <a:pt x="250" y="13053"/>
                    <a:pt x="499" y="12998"/>
                    <a:pt x="690" y="12889"/>
                  </a:cubicBezTo>
                  <a:lnTo>
                    <a:pt x="17837" y="2963"/>
                  </a:lnTo>
                  <a:cubicBezTo>
                    <a:pt x="18219" y="2745"/>
                    <a:pt x="18526" y="2209"/>
                    <a:pt x="18526" y="1769"/>
                  </a:cubicBezTo>
                  <a:lnTo>
                    <a:pt x="18526" y="1120"/>
                  </a:lnTo>
                  <a:cubicBezTo>
                    <a:pt x="18526" y="725"/>
                    <a:pt x="18274" y="251"/>
                    <a:pt x="179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4"/>
            <p:cNvSpPr/>
            <p:nvPr/>
          </p:nvSpPr>
          <p:spPr>
            <a:xfrm>
              <a:off x="2382280" y="2498909"/>
              <a:ext cx="1515235" cy="988036"/>
            </a:xfrm>
            <a:custGeom>
              <a:rect b="b" l="l" r="r" t="t"/>
              <a:pathLst>
                <a:path extrusionOk="0" h="20353" w="31213">
                  <a:moveTo>
                    <a:pt x="584" y="1"/>
                  </a:moveTo>
                  <a:cubicBezTo>
                    <a:pt x="253" y="250"/>
                    <a:pt x="0" y="721"/>
                    <a:pt x="0" y="1120"/>
                  </a:cubicBezTo>
                  <a:lnTo>
                    <a:pt x="0" y="1768"/>
                  </a:lnTo>
                  <a:cubicBezTo>
                    <a:pt x="0" y="2209"/>
                    <a:pt x="308" y="2742"/>
                    <a:pt x="690" y="2963"/>
                  </a:cubicBezTo>
                  <a:lnTo>
                    <a:pt x="30523" y="20189"/>
                  </a:lnTo>
                  <a:cubicBezTo>
                    <a:pt x="30711" y="20298"/>
                    <a:pt x="30963" y="20353"/>
                    <a:pt x="31213" y="20353"/>
                  </a:cubicBezTo>
                  <a:lnTo>
                    <a:pt x="31213" y="18113"/>
                  </a:lnTo>
                  <a:cubicBezTo>
                    <a:pt x="30963" y="18113"/>
                    <a:pt x="30711" y="18056"/>
                    <a:pt x="30523" y="17946"/>
                  </a:cubicBezTo>
                  <a:lnTo>
                    <a:pt x="690" y="721"/>
                  </a:lnTo>
                  <a:cubicBezTo>
                    <a:pt x="348" y="527"/>
                    <a:pt x="315" y="219"/>
                    <a:pt x="5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4"/>
            <p:cNvSpPr/>
            <p:nvPr/>
          </p:nvSpPr>
          <p:spPr>
            <a:xfrm>
              <a:off x="2579753" y="2115521"/>
              <a:ext cx="2008452" cy="1158575"/>
            </a:xfrm>
            <a:custGeom>
              <a:rect b="b" l="l" r="r" t="t"/>
              <a:pathLst>
                <a:path extrusionOk="0" h="23866" w="41373">
                  <a:moveTo>
                    <a:pt x="16822" y="0"/>
                  </a:moveTo>
                  <a:cubicBezTo>
                    <a:pt x="16672" y="0"/>
                    <a:pt x="16521" y="34"/>
                    <a:pt x="16407" y="100"/>
                  </a:cubicBezTo>
                  <a:lnTo>
                    <a:pt x="229" y="9458"/>
                  </a:lnTo>
                  <a:cubicBezTo>
                    <a:pt x="1" y="9592"/>
                    <a:pt x="1" y="9806"/>
                    <a:pt x="229" y="9936"/>
                  </a:cubicBezTo>
                  <a:lnTo>
                    <a:pt x="24141" y="23766"/>
                  </a:lnTo>
                  <a:cubicBezTo>
                    <a:pt x="24255" y="23832"/>
                    <a:pt x="24405" y="23865"/>
                    <a:pt x="24556" y="23865"/>
                  </a:cubicBezTo>
                  <a:cubicBezTo>
                    <a:pt x="24706" y="23865"/>
                    <a:pt x="24856" y="23832"/>
                    <a:pt x="24970" y="23766"/>
                  </a:cubicBezTo>
                  <a:lnTo>
                    <a:pt x="41144" y="14404"/>
                  </a:lnTo>
                  <a:cubicBezTo>
                    <a:pt x="41373" y="14271"/>
                    <a:pt x="41373" y="14059"/>
                    <a:pt x="41144" y="13926"/>
                  </a:cubicBezTo>
                  <a:lnTo>
                    <a:pt x="17237" y="100"/>
                  </a:lnTo>
                  <a:cubicBezTo>
                    <a:pt x="17122" y="34"/>
                    <a:pt x="16972" y="0"/>
                    <a:pt x="168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4"/>
            <p:cNvSpPr/>
            <p:nvPr/>
          </p:nvSpPr>
          <p:spPr>
            <a:xfrm>
              <a:off x="2698247" y="2179160"/>
              <a:ext cx="1113574" cy="639046"/>
            </a:xfrm>
            <a:custGeom>
              <a:rect b="b" l="l" r="r" t="t"/>
              <a:pathLst>
                <a:path extrusionOk="0" h="13164" w="22939">
                  <a:moveTo>
                    <a:pt x="14396" y="0"/>
                  </a:moveTo>
                  <a:cubicBezTo>
                    <a:pt x="14209" y="0"/>
                    <a:pt x="14021" y="41"/>
                    <a:pt x="13878" y="123"/>
                  </a:cubicBezTo>
                  <a:lnTo>
                    <a:pt x="287" y="7970"/>
                  </a:lnTo>
                  <a:cubicBezTo>
                    <a:pt x="0" y="8138"/>
                    <a:pt x="0" y="8407"/>
                    <a:pt x="287" y="8571"/>
                  </a:cubicBezTo>
                  <a:lnTo>
                    <a:pt x="8021" y="13038"/>
                  </a:lnTo>
                  <a:cubicBezTo>
                    <a:pt x="8164" y="13122"/>
                    <a:pt x="8353" y="13164"/>
                    <a:pt x="8541" y="13164"/>
                  </a:cubicBezTo>
                  <a:cubicBezTo>
                    <a:pt x="8730" y="13164"/>
                    <a:pt x="8919" y="13122"/>
                    <a:pt x="9062" y="13038"/>
                  </a:cubicBezTo>
                  <a:lnTo>
                    <a:pt x="22649" y="5195"/>
                  </a:lnTo>
                  <a:cubicBezTo>
                    <a:pt x="22939" y="5028"/>
                    <a:pt x="22939" y="4759"/>
                    <a:pt x="22649" y="4595"/>
                  </a:cubicBezTo>
                  <a:lnTo>
                    <a:pt x="14915" y="123"/>
                  </a:lnTo>
                  <a:cubicBezTo>
                    <a:pt x="14772" y="41"/>
                    <a:pt x="14584" y="0"/>
                    <a:pt x="143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4"/>
            <p:cNvSpPr/>
            <p:nvPr/>
          </p:nvSpPr>
          <p:spPr>
            <a:xfrm>
              <a:off x="2922613" y="2471337"/>
              <a:ext cx="395496" cy="222288"/>
            </a:xfrm>
            <a:custGeom>
              <a:rect b="b" l="l" r="r" t="t"/>
              <a:pathLst>
                <a:path extrusionOk="0" h="4579" w="8147">
                  <a:moveTo>
                    <a:pt x="5617" y="1"/>
                  </a:moveTo>
                  <a:cubicBezTo>
                    <a:pt x="5536" y="1"/>
                    <a:pt x="5453" y="15"/>
                    <a:pt x="5379" y="46"/>
                  </a:cubicBezTo>
                  <a:lnTo>
                    <a:pt x="3699" y="770"/>
                  </a:lnTo>
                  <a:cubicBezTo>
                    <a:pt x="3630" y="801"/>
                    <a:pt x="3548" y="817"/>
                    <a:pt x="3464" y="817"/>
                  </a:cubicBezTo>
                  <a:cubicBezTo>
                    <a:pt x="3419" y="817"/>
                    <a:pt x="3374" y="812"/>
                    <a:pt x="3331" y="804"/>
                  </a:cubicBezTo>
                  <a:lnTo>
                    <a:pt x="1348" y="415"/>
                  </a:lnTo>
                  <a:cubicBezTo>
                    <a:pt x="1303" y="406"/>
                    <a:pt x="1259" y="402"/>
                    <a:pt x="1217" y="402"/>
                  </a:cubicBezTo>
                  <a:cubicBezTo>
                    <a:pt x="954" y="402"/>
                    <a:pt x="745" y="553"/>
                    <a:pt x="836" y="709"/>
                  </a:cubicBezTo>
                  <a:lnTo>
                    <a:pt x="1512" y="1856"/>
                  </a:lnTo>
                  <a:cubicBezTo>
                    <a:pt x="1553" y="1927"/>
                    <a:pt x="1532" y="2009"/>
                    <a:pt x="1450" y="2070"/>
                  </a:cubicBezTo>
                  <a:lnTo>
                    <a:pt x="198" y="3040"/>
                  </a:lnTo>
                  <a:cubicBezTo>
                    <a:pt x="1" y="3192"/>
                    <a:pt x="188" y="3409"/>
                    <a:pt x="518" y="3409"/>
                  </a:cubicBezTo>
                  <a:cubicBezTo>
                    <a:pt x="520" y="3409"/>
                    <a:pt x="523" y="3409"/>
                    <a:pt x="525" y="3409"/>
                  </a:cubicBezTo>
                  <a:lnTo>
                    <a:pt x="2621" y="3395"/>
                  </a:lnTo>
                  <a:cubicBezTo>
                    <a:pt x="2753" y="3395"/>
                    <a:pt x="2876" y="3429"/>
                    <a:pt x="2955" y="3494"/>
                  </a:cubicBezTo>
                  <a:lnTo>
                    <a:pt x="4163" y="4480"/>
                  </a:lnTo>
                  <a:cubicBezTo>
                    <a:pt x="4245" y="4547"/>
                    <a:pt x="4368" y="4579"/>
                    <a:pt x="4491" y="4579"/>
                  </a:cubicBezTo>
                  <a:cubicBezTo>
                    <a:pt x="4656" y="4579"/>
                    <a:pt x="4820" y="4521"/>
                    <a:pt x="4877" y="4415"/>
                  </a:cubicBezTo>
                  <a:lnTo>
                    <a:pt x="5497" y="3258"/>
                  </a:lnTo>
                  <a:cubicBezTo>
                    <a:pt x="5535" y="3187"/>
                    <a:pt x="5634" y="3128"/>
                    <a:pt x="5760" y="3108"/>
                  </a:cubicBezTo>
                  <a:lnTo>
                    <a:pt x="7764" y="2746"/>
                  </a:lnTo>
                  <a:cubicBezTo>
                    <a:pt x="8082" y="2692"/>
                    <a:pt x="8146" y="2449"/>
                    <a:pt x="7877" y="2336"/>
                  </a:cubicBezTo>
                  <a:lnTo>
                    <a:pt x="6163" y="1637"/>
                  </a:lnTo>
                  <a:cubicBezTo>
                    <a:pt x="6058" y="1593"/>
                    <a:pt x="5993" y="1521"/>
                    <a:pt x="5996" y="1446"/>
                  </a:cubicBezTo>
                  <a:lnTo>
                    <a:pt x="6023" y="238"/>
                  </a:lnTo>
                  <a:cubicBezTo>
                    <a:pt x="6026" y="97"/>
                    <a:pt x="5829" y="1"/>
                    <a:pt x="561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4"/>
            <p:cNvSpPr/>
            <p:nvPr/>
          </p:nvSpPr>
          <p:spPr>
            <a:xfrm>
              <a:off x="3192415" y="2245178"/>
              <a:ext cx="249958" cy="141557"/>
            </a:xfrm>
            <a:custGeom>
              <a:rect b="b" l="l" r="r" t="t"/>
              <a:pathLst>
                <a:path extrusionOk="0" h="2916" w="5149">
                  <a:moveTo>
                    <a:pt x="4796" y="1"/>
                  </a:moveTo>
                  <a:cubicBezTo>
                    <a:pt x="4682" y="1"/>
                    <a:pt x="4556" y="32"/>
                    <a:pt x="4455" y="91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4" y="2866"/>
                  </a:cubicBezTo>
                  <a:cubicBezTo>
                    <a:pt x="192" y="2899"/>
                    <a:pt x="271" y="2915"/>
                    <a:pt x="355" y="2915"/>
                  </a:cubicBezTo>
                  <a:cubicBezTo>
                    <a:pt x="469" y="2915"/>
                    <a:pt x="594" y="2886"/>
                    <a:pt x="694" y="2829"/>
                  </a:cubicBezTo>
                  <a:lnTo>
                    <a:pt x="4947" y="374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6" y="17"/>
                    <a:pt x="4879" y="1"/>
                    <a:pt x="479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4"/>
            <p:cNvSpPr/>
            <p:nvPr/>
          </p:nvSpPr>
          <p:spPr>
            <a:xfrm>
              <a:off x="3244502" y="2275323"/>
              <a:ext cx="249861" cy="141557"/>
            </a:xfrm>
            <a:custGeom>
              <a:rect b="b" l="l" r="r" t="t"/>
              <a:pathLst>
                <a:path extrusionOk="0" h="2916" w="5147">
                  <a:moveTo>
                    <a:pt x="4793" y="1"/>
                  </a:moveTo>
                  <a:cubicBezTo>
                    <a:pt x="4679" y="1"/>
                    <a:pt x="4554" y="31"/>
                    <a:pt x="4454" y="88"/>
                  </a:cubicBezTo>
                  <a:lnTo>
                    <a:pt x="202" y="2542"/>
                  </a:lnTo>
                  <a:cubicBezTo>
                    <a:pt x="30" y="2644"/>
                    <a:pt x="0" y="2787"/>
                    <a:pt x="133" y="2866"/>
                  </a:cubicBezTo>
                  <a:cubicBezTo>
                    <a:pt x="190" y="2899"/>
                    <a:pt x="267" y="2915"/>
                    <a:pt x="351" y="2915"/>
                  </a:cubicBezTo>
                  <a:cubicBezTo>
                    <a:pt x="466" y="2915"/>
                    <a:pt x="592" y="2885"/>
                    <a:pt x="693" y="2825"/>
                  </a:cubicBezTo>
                  <a:lnTo>
                    <a:pt x="4945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4"/>
            <p:cNvSpPr/>
            <p:nvPr/>
          </p:nvSpPr>
          <p:spPr>
            <a:xfrm>
              <a:off x="3296492" y="2305322"/>
              <a:ext cx="249861" cy="141557"/>
            </a:xfrm>
            <a:custGeom>
              <a:rect b="b" l="l" r="r" t="t"/>
              <a:pathLst>
                <a:path extrusionOk="0" h="2916" w="5147">
                  <a:moveTo>
                    <a:pt x="4792" y="1"/>
                  </a:moveTo>
                  <a:cubicBezTo>
                    <a:pt x="4678" y="1"/>
                    <a:pt x="4553" y="31"/>
                    <a:pt x="4455" y="87"/>
                  </a:cubicBezTo>
                  <a:lnTo>
                    <a:pt x="202" y="2545"/>
                  </a:lnTo>
                  <a:cubicBezTo>
                    <a:pt x="28" y="2644"/>
                    <a:pt x="0" y="2787"/>
                    <a:pt x="134" y="2866"/>
                  </a:cubicBezTo>
                  <a:cubicBezTo>
                    <a:pt x="192" y="2899"/>
                    <a:pt x="269" y="2915"/>
                    <a:pt x="353" y="2915"/>
                  </a:cubicBezTo>
                  <a:cubicBezTo>
                    <a:pt x="467" y="2915"/>
                    <a:pt x="593" y="2885"/>
                    <a:pt x="693" y="2828"/>
                  </a:cubicBezTo>
                  <a:lnTo>
                    <a:pt x="4946" y="374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4"/>
            <p:cNvSpPr/>
            <p:nvPr/>
          </p:nvSpPr>
          <p:spPr>
            <a:xfrm>
              <a:off x="3348481" y="2335467"/>
              <a:ext cx="249958" cy="141460"/>
            </a:xfrm>
            <a:custGeom>
              <a:rect b="b" l="l" r="r" t="t"/>
              <a:pathLst>
                <a:path extrusionOk="0" h="2914" w="5149">
                  <a:moveTo>
                    <a:pt x="4792" y="1"/>
                  </a:moveTo>
                  <a:cubicBezTo>
                    <a:pt x="4678" y="1"/>
                    <a:pt x="4553" y="31"/>
                    <a:pt x="4455" y="88"/>
                  </a:cubicBezTo>
                  <a:lnTo>
                    <a:pt x="202" y="2542"/>
                  </a:lnTo>
                  <a:cubicBezTo>
                    <a:pt x="29" y="2640"/>
                    <a:pt x="1" y="2788"/>
                    <a:pt x="134" y="2866"/>
                  </a:cubicBezTo>
                  <a:cubicBezTo>
                    <a:pt x="191" y="2898"/>
                    <a:pt x="267" y="2914"/>
                    <a:pt x="349" y="2914"/>
                  </a:cubicBezTo>
                  <a:cubicBezTo>
                    <a:pt x="465" y="2914"/>
                    <a:pt x="592" y="2883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4"/>
            <p:cNvSpPr/>
            <p:nvPr/>
          </p:nvSpPr>
          <p:spPr>
            <a:xfrm>
              <a:off x="3400568" y="2365466"/>
              <a:ext cx="249861" cy="141557"/>
            </a:xfrm>
            <a:custGeom>
              <a:rect b="b" l="l" r="r" t="t"/>
              <a:pathLst>
                <a:path extrusionOk="0" h="2916" w="5147">
                  <a:moveTo>
                    <a:pt x="4791" y="1"/>
                  </a:moveTo>
                  <a:cubicBezTo>
                    <a:pt x="4677" y="1"/>
                    <a:pt x="4552" y="30"/>
                    <a:pt x="4454" y="88"/>
                  </a:cubicBezTo>
                  <a:lnTo>
                    <a:pt x="202" y="2545"/>
                  </a:lnTo>
                  <a:cubicBezTo>
                    <a:pt x="27" y="2644"/>
                    <a:pt x="0" y="2787"/>
                    <a:pt x="133" y="2866"/>
                  </a:cubicBezTo>
                  <a:cubicBezTo>
                    <a:pt x="191" y="2899"/>
                    <a:pt x="269" y="2915"/>
                    <a:pt x="353" y="2915"/>
                  </a:cubicBezTo>
                  <a:cubicBezTo>
                    <a:pt x="467" y="2915"/>
                    <a:pt x="591" y="2885"/>
                    <a:pt x="689" y="2828"/>
                  </a:cubicBezTo>
                  <a:lnTo>
                    <a:pt x="4942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2" y="17"/>
                    <a:pt x="4874" y="1"/>
                    <a:pt x="47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4"/>
            <p:cNvSpPr/>
            <p:nvPr/>
          </p:nvSpPr>
          <p:spPr>
            <a:xfrm>
              <a:off x="3452558" y="2395611"/>
              <a:ext cx="249910" cy="141412"/>
            </a:xfrm>
            <a:custGeom>
              <a:rect b="b" l="l" r="r" t="t"/>
              <a:pathLst>
                <a:path extrusionOk="0" h="2913" w="5148">
                  <a:moveTo>
                    <a:pt x="4791" y="1"/>
                  </a:moveTo>
                  <a:cubicBezTo>
                    <a:pt x="4677" y="1"/>
                    <a:pt x="4553" y="30"/>
                    <a:pt x="4455" y="88"/>
                  </a:cubicBezTo>
                  <a:lnTo>
                    <a:pt x="202" y="2542"/>
                  </a:lnTo>
                  <a:cubicBezTo>
                    <a:pt x="28" y="2641"/>
                    <a:pt x="1" y="2787"/>
                    <a:pt x="134" y="2863"/>
                  </a:cubicBezTo>
                  <a:cubicBezTo>
                    <a:pt x="192" y="2896"/>
                    <a:pt x="269" y="2912"/>
                    <a:pt x="353" y="2912"/>
                  </a:cubicBezTo>
                  <a:cubicBezTo>
                    <a:pt x="467" y="2912"/>
                    <a:pt x="591" y="2882"/>
                    <a:pt x="690" y="2825"/>
                  </a:cubicBezTo>
                  <a:lnTo>
                    <a:pt x="4942" y="371"/>
                  </a:lnTo>
                  <a:cubicBezTo>
                    <a:pt x="5117" y="272"/>
                    <a:pt x="5147" y="125"/>
                    <a:pt x="5011" y="50"/>
                  </a:cubicBezTo>
                  <a:cubicBezTo>
                    <a:pt x="4953" y="17"/>
                    <a:pt x="4875" y="1"/>
                    <a:pt x="47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4"/>
            <p:cNvSpPr/>
            <p:nvPr/>
          </p:nvSpPr>
          <p:spPr>
            <a:xfrm>
              <a:off x="3166930" y="2613130"/>
              <a:ext cx="459964" cy="263211"/>
            </a:xfrm>
            <a:custGeom>
              <a:rect b="b" l="l" r="r" t="t"/>
              <a:pathLst>
                <a:path extrusionOk="0" h="5422" w="9475">
                  <a:moveTo>
                    <a:pt x="8639" y="0"/>
                  </a:moveTo>
                  <a:cubicBezTo>
                    <a:pt x="8526" y="0"/>
                    <a:pt x="8414" y="25"/>
                    <a:pt x="8328" y="74"/>
                  </a:cubicBezTo>
                  <a:lnTo>
                    <a:pt x="174" y="4784"/>
                  </a:lnTo>
                  <a:cubicBezTo>
                    <a:pt x="1" y="4883"/>
                    <a:pt x="1" y="5044"/>
                    <a:pt x="174" y="5143"/>
                  </a:cubicBezTo>
                  <a:lnTo>
                    <a:pt x="526" y="5347"/>
                  </a:lnTo>
                  <a:cubicBezTo>
                    <a:pt x="611" y="5397"/>
                    <a:pt x="724" y="5422"/>
                    <a:pt x="837" y="5422"/>
                  </a:cubicBezTo>
                  <a:cubicBezTo>
                    <a:pt x="950" y="5422"/>
                    <a:pt x="1064" y="5397"/>
                    <a:pt x="1151" y="5347"/>
                  </a:cubicBezTo>
                  <a:lnTo>
                    <a:pt x="9304" y="638"/>
                  </a:lnTo>
                  <a:cubicBezTo>
                    <a:pt x="9475" y="538"/>
                    <a:pt x="9475" y="378"/>
                    <a:pt x="9304" y="279"/>
                  </a:cubicBezTo>
                  <a:lnTo>
                    <a:pt x="8950" y="74"/>
                  </a:lnTo>
                  <a:cubicBezTo>
                    <a:pt x="8864" y="25"/>
                    <a:pt x="8751" y="0"/>
                    <a:pt x="863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4"/>
            <p:cNvSpPr/>
            <p:nvPr/>
          </p:nvSpPr>
          <p:spPr>
            <a:xfrm>
              <a:off x="3687652" y="2449105"/>
              <a:ext cx="223404" cy="126508"/>
            </a:xfrm>
            <a:custGeom>
              <a:rect b="b" l="l" r="r" t="t"/>
              <a:pathLst>
                <a:path extrusionOk="0" h="2606" w="4602">
                  <a:moveTo>
                    <a:pt x="3765" y="0"/>
                  </a:moveTo>
                  <a:cubicBezTo>
                    <a:pt x="3652" y="0"/>
                    <a:pt x="3538" y="25"/>
                    <a:pt x="3451" y="74"/>
                  </a:cubicBezTo>
                  <a:lnTo>
                    <a:pt x="175" y="1969"/>
                  </a:lnTo>
                  <a:cubicBezTo>
                    <a:pt x="1" y="2068"/>
                    <a:pt x="1" y="2228"/>
                    <a:pt x="175" y="2327"/>
                  </a:cubicBezTo>
                  <a:lnTo>
                    <a:pt x="526" y="2531"/>
                  </a:lnTo>
                  <a:cubicBezTo>
                    <a:pt x="612" y="2581"/>
                    <a:pt x="724" y="2606"/>
                    <a:pt x="837" y="2606"/>
                  </a:cubicBezTo>
                  <a:cubicBezTo>
                    <a:pt x="950" y="2606"/>
                    <a:pt x="1064" y="2581"/>
                    <a:pt x="1151" y="2531"/>
                  </a:cubicBezTo>
                  <a:lnTo>
                    <a:pt x="4427" y="638"/>
                  </a:lnTo>
                  <a:cubicBezTo>
                    <a:pt x="4598" y="539"/>
                    <a:pt x="4601" y="378"/>
                    <a:pt x="4427" y="279"/>
                  </a:cubicBezTo>
                  <a:lnTo>
                    <a:pt x="4076" y="74"/>
                  </a:lnTo>
                  <a:cubicBezTo>
                    <a:pt x="3990" y="25"/>
                    <a:pt x="3878" y="0"/>
                    <a:pt x="37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4"/>
            <p:cNvSpPr/>
            <p:nvPr/>
          </p:nvSpPr>
          <p:spPr>
            <a:xfrm>
              <a:off x="3266686" y="2507210"/>
              <a:ext cx="1113574" cy="639095"/>
            </a:xfrm>
            <a:custGeom>
              <a:rect b="b" l="l" r="r" t="t"/>
              <a:pathLst>
                <a:path extrusionOk="0" h="13165" w="22939">
                  <a:moveTo>
                    <a:pt x="14397" y="1"/>
                  </a:moveTo>
                  <a:cubicBezTo>
                    <a:pt x="14209" y="1"/>
                    <a:pt x="14021" y="43"/>
                    <a:pt x="13878" y="126"/>
                  </a:cubicBezTo>
                  <a:lnTo>
                    <a:pt x="287" y="7969"/>
                  </a:lnTo>
                  <a:cubicBezTo>
                    <a:pt x="0" y="8137"/>
                    <a:pt x="0" y="8407"/>
                    <a:pt x="287" y="8571"/>
                  </a:cubicBezTo>
                  <a:lnTo>
                    <a:pt x="8024" y="13041"/>
                  </a:lnTo>
                  <a:cubicBezTo>
                    <a:pt x="8168" y="13123"/>
                    <a:pt x="8355" y="13164"/>
                    <a:pt x="8543" y="13164"/>
                  </a:cubicBezTo>
                  <a:cubicBezTo>
                    <a:pt x="8731" y="13164"/>
                    <a:pt x="8919" y="13123"/>
                    <a:pt x="9062" y="13041"/>
                  </a:cubicBezTo>
                  <a:lnTo>
                    <a:pt x="22652" y="5195"/>
                  </a:lnTo>
                  <a:cubicBezTo>
                    <a:pt x="22939" y="5028"/>
                    <a:pt x="22939" y="4762"/>
                    <a:pt x="22652" y="4595"/>
                  </a:cubicBezTo>
                  <a:lnTo>
                    <a:pt x="14919" y="126"/>
                  </a:lnTo>
                  <a:cubicBezTo>
                    <a:pt x="14773" y="43"/>
                    <a:pt x="14585" y="1"/>
                    <a:pt x="143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4"/>
            <p:cNvSpPr/>
            <p:nvPr/>
          </p:nvSpPr>
          <p:spPr>
            <a:xfrm>
              <a:off x="3491004" y="2799387"/>
              <a:ext cx="395690" cy="222288"/>
            </a:xfrm>
            <a:custGeom>
              <a:rect b="b" l="l" r="r" t="t"/>
              <a:pathLst>
                <a:path extrusionOk="0" h="4579" w="8151">
                  <a:moveTo>
                    <a:pt x="5620" y="1"/>
                  </a:moveTo>
                  <a:cubicBezTo>
                    <a:pt x="5539" y="1"/>
                    <a:pt x="5457" y="15"/>
                    <a:pt x="5383" y="46"/>
                  </a:cubicBezTo>
                  <a:lnTo>
                    <a:pt x="3704" y="773"/>
                  </a:lnTo>
                  <a:cubicBezTo>
                    <a:pt x="3635" y="802"/>
                    <a:pt x="3552" y="818"/>
                    <a:pt x="3467" y="818"/>
                  </a:cubicBezTo>
                  <a:cubicBezTo>
                    <a:pt x="3422" y="818"/>
                    <a:pt x="3376" y="813"/>
                    <a:pt x="3331" y="804"/>
                  </a:cubicBezTo>
                  <a:lnTo>
                    <a:pt x="1349" y="419"/>
                  </a:lnTo>
                  <a:cubicBezTo>
                    <a:pt x="1303" y="409"/>
                    <a:pt x="1257" y="405"/>
                    <a:pt x="1212" y="405"/>
                  </a:cubicBezTo>
                  <a:cubicBezTo>
                    <a:pt x="954" y="405"/>
                    <a:pt x="747" y="555"/>
                    <a:pt x="840" y="712"/>
                  </a:cubicBezTo>
                  <a:lnTo>
                    <a:pt x="1513" y="1855"/>
                  </a:lnTo>
                  <a:cubicBezTo>
                    <a:pt x="1554" y="1930"/>
                    <a:pt x="1533" y="2008"/>
                    <a:pt x="1455" y="2070"/>
                  </a:cubicBezTo>
                  <a:lnTo>
                    <a:pt x="202" y="3040"/>
                  </a:lnTo>
                  <a:cubicBezTo>
                    <a:pt x="1" y="3193"/>
                    <a:pt x="195" y="3412"/>
                    <a:pt x="526" y="3412"/>
                  </a:cubicBezTo>
                  <a:lnTo>
                    <a:pt x="2622" y="3394"/>
                  </a:lnTo>
                  <a:cubicBezTo>
                    <a:pt x="2754" y="3394"/>
                    <a:pt x="2881" y="3429"/>
                    <a:pt x="2956" y="3494"/>
                  </a:cubicBezTo>
                  <a:lnTo>
                    <a:pt x="4164" y="4480"/>
                  </a:lnTo>
                  <a:cubicBezTo>
                    <a:pt x="4247" y="4547"/>
                    <a:pt x="4371" y="4578"/>
                    <a:pt x="4493" y="4578"/>
                  </a:cubicBezTo>
                  <a:cubicBezTo>
                    <a:pt x="4658" y="4578"/>
                    <a:pt x="4821" y="4521"/>
                    <a:pt x="4878" y="4415"/>
                  </a:cubicBezTo>
                  <a:lnTo>
                    <a:pt x="5499" y="3261"/>
                  </a:lnTo>
                  <a:cubicBezTo>
                    <a:pt x="5539" y="3186"/>
                    <a:pt x="5639" y="3131"/>
                    <a:pt x="5765" y="3108"/>
                  </a:cubicBezTo>
                  <a:lnTo>
                    <a:pt x="7765" y="2749"/>
                  </a:lnTo>
                  <a:cubicBezTo>
                    <a:pt x="8082" y="2692"/>
                    <a:pt x="8151" y="2449"/>
                    <a:pt x="7877" y="2336"/>
                  </a:cubicBezTo>
                  <a:lnTo>
                    <a:pt x="6168" y="1640"/>
                  </a:lnTo>
                  <a:cubicBezTo>
                    <a:pt x="6059" y="1596"/>
                    <a:pt x="5993" y="1524"/>
                    <a:pt x="5997" y="1446"/>
                  </a:cubicBezTo>
                  <a:lnTo>
                    <a:pt x="6024" y="238"/>
                  </a:lnTo>
                  <a:cubicBezTo>
                    <a:pt x="6027" y="97"/>
                    <a:pt x="5830" y="1"/>
                    <a:pt x="56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4"/>
            <p:cNvSpPr/>
            <p:nvPr/>
          </p:nvSpPr>
          <p:spPr>
            <a:xfrm>
              <a:off x="3760855" y="2573373"/>
              <a:ext cx="249958" cy="141412"/>
            </a:xfrm>
            <a:custGeom>
              <a:rect b="b" l="l" r="r" t="t"/>
              <a:pathLst>
                <a:path extrusionOk="0" h="2913" w="5149">
                  <a:moveTo>
                    <a:pt x="4795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2"/>
                  </a:lnTo>
                  <a:cubicBezTo>
                    <a:pt x="32" y="2641"/>
                    <a:pt x="1" y="2788"/>
                    <a:pt x="138" y="2863"/>
                  </a:cubicBezTo>
                  <a:cubicBezTo>
                    <a:pt x="194" y="2896"/>
                    <a:pt x="271" y="2912"/>
                    <a:pt x="355" y="2912"/>
                  </a:cubicBezTo>
                  <a:cubicBezTo>
                    <a:pt x="469" y="2912"/>
                    <a:pt x="594" y="2882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5" y="50"/>
                  </a:cubicBezTo>
                  <a:cubicBezTo>
                    <a:pt x="4957" y="17"/>
                    <a:pt x="4879" y="1"/>
                    <a:pt x="479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4"/>
            <p:cNvSpPr/>
            <p:nvPr/>
          </p:nvSpPr>
          <p:spPr>
            <a:xfrm>
              <a:off x="3812942" y="2603373"/>
              <a:ext cx="249861" cy="141557"/>
            </a:xfrm>
            <a:custGeom>
              <a:rect b="b" l="l" r="r" t="t"/>
              <a:pathLst>
                <a:path extrusionOk="0" h="2916" w="5147">
                  <a:moveTo>
                    <a:pt x="4793" y="1"/>
                  </a:moveTo>
                  <a:cubicBezTo>
                    <a:pt x="4679" y="1"/>
                    <a:pt x="4554" y="30"/>
                    <a:pt x="4454" y="87"/>
                  </a:cubicBezTo>
                  <a:lnTo>
                    <a:pt x="201" y="2545"/>
                  </a:lnTo>
                  <a:cubicBezTo>
                    <a:pt x="30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3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1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4"/>
            <p:cNvSpPr/>
            <p:nvPr/>
          </p:nvSpPr>
          <p:spPr>
            <a:xfrm>
              <a:off x="3864931" y="2633518"/>
              <a:ext cx="249910" cy="141363"/>
            </a:xfrm>
            <a:custGeom>
              <a:rect b="b" l="l" r="r" t="t"/>
              <a:pathLst>
                <a:path extrusionOk="0" h="2912" w="5148">
                  <a:moveTo>
                    <a:pt x="4798" y="0"/>
                  </a:moveTo>
                  <a:cubicBezTo>
                    <a:pt x="4683" y="0"/>
                    <a:pt x="4556" y="30"/>
                    <a:pt x="4454" y="88"/>
                  </a:cubicBezTo>
                  <a:lnTo>
                    <a:pt x="202" y="2541"/>
                  </a:lnTo>
                  <a:cubicBezTo>
                    <a:pt x="31" y="2640"/>
                    <a:pt x="1" y="2784"/>
                    <a:pt x="137" y="2862"/>
                  </a:cubicBezTo>
                  <a:cubicBezTo>
                    <a:pt x="194" y="2896"/>
                    <a:pt x="271" y="2912"/>
                    <a:pt x="354" y="2912"/>
                  </a:cubicBezTo>
                  <a:cubicBezTo>
                    <a:pt x="468" y="2912"/>
                    <a:pt x="593" y="2882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5"/>
                    <a:pt x="5011" y="47"/>
                  </a:cubicBezTo>
                  <a:cubicBezTo>
                    <a:pt x="4955" y="16"/>
                    <a:pt x="4880" y="0"/>
                    <a:pt x="47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4"/>
            <p:cNvSpPr/>
            <p:nvPr/>
          </p:nvSpPr>
          <p:spPr>
            <a:xfrm>
              <a:off x="3916921" y="2663517"/>
              <a:ext cx="249958" cy="141509"/>
            </a:xfrm>
            <a:custGeom>
              <a:rect b="b" l="l" r="r" t="t"/>
              <a:pathLst>
                <a:path extrusionOk="0" h="2915" w="5149">
                  <a:moveTo>
                    <a:pt x="4794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8" y="2865"/>
                  </a:cubicBezTo>
                  <a:cubicBezTo>
                    <a:pt x="194" y="2899"/>
                    <a:pt x="271" y="2915"/>
                    <a:pt x="355" y="2915"/>
                  </a:cubicBezTo>
                  <a:cubicBezTo>
                    <a:pt x="469" y="2915"/>
                    <a:pt x="594" y="2885"/>
                    <a:pt x="694" y="2828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2" y="50"/>
                  </a:cubicBezTo>
                  <a:cubicBezTo>
                    <a:pt x="4955" y="17"/>
                    <a:pt x="4878" y="1"/>
                    <a:pt x="479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4"/>
            <p:cNvSpPr/>
            <p:nvPr/>
          </p:nvSpPr>
          <p:spPr>
            <a:xfrm>
              <a:off x="3969007" y="2693516"/>
              <a:ext cx="249861" cy="141509"/>
            </a:xfrm>
            <a:custGeom>
              <a:rect b="b" l="l" r="r" t="t"/>
              <a:pathLst>
                <a:path extrusionOk="0" h="2915" w="5147">
                  <a:moveTo>
                    <a:pt x="4795" y="1"/>
                  </a:moveTo>
                  <a:cubicBezTo>
                    <a:pt x="4681" y="1"/>
                    <a:pt x="4555" y="31"/>
                    <a:pt x="4454" y="91"/>
                  </a:cubicBezTo>
                  <a:lnTo>
                    <a:pt x="201" y="2545"/>
                  </a:lnTo>
                  <a:cubicBezTo>
                    <a:pt x="31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4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4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8" y="1"/>
                    <a:pt x="479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4"/>
            <p:cNvSpPr/>
            <p:nvPr/>
          </p:nvSpPr>
          <p:spPr>
            <a:xfrm>
              <a:off x="4020997" y="2723661"/>
              <a:ext cx="249910" cy="141509"/>
            </a:xfrm>
            <a:custGeom>
              <a:rect b="b" l="l" r="r" t="t"/>
              <a:pathLst>
                <a:path extrusionOk="0" h="2915" w="5148">
                  <a:moveTo>
                    <a:pt x="4794" y="0"/>
                  </a:moveTo>
                  <a:cubicBezTo>
                    <a:pt x="4680" y="0"/>
                    <a:pt x="4555" y="30"/>
                    <a:pt x="4454" y="87"/>
                  </a:cubicBezTo>
                  <a:lnTo>
                    <a:pt x="202" y="2541"/>
                  </a:lnTo>
                  <a:cubicBezTo>
                    <a:pt x="31" y="2644"/>
                    <a:pt x="1" y="2787"/>
                    <a:pt x="137" y="2866"/>
                  </a:cubicBezTo>
                  <a:cubicBezTo>
                    <a:pt x="193" y="2899"/>
                    <a:pt x="269" y="2915"/>
                    <a:pt x="352" y="2915"/>
                  </a:cubicBezTo>
                  <a:cubicBezTo>
                    <a:pt x="466" y="2915"/>
                    <a:pt x="592" y="2884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5" y="17"/>
                    <a:pt x="4877" y="0"/>
                    <a:pt x="47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4"/>
            <p:cNvSpPr/>
            <p:nvPr/>
          </p:nvSpPr>
          <p:spPr>
            <a:xfrm>
              <a:off x="3735370" y="2941229"/>
              <a:ext cx="459964" cy="263162"/>
            </a:xfrm>
            <a:custGeom>
              <a:rect b="b" l="l" r="r" t="t"/>
              <a:pathLst>
                <a:path extrusionOk="0" h="5421" w="9475">
                  <a:moveTo>
                    <a:pt x="8639" y="0"/>
                  </a:moveTo>
                  <a:cubicBezTo>
                    <a:pt x="8526" y="0"/>
                    <a:pt x="8414" y="26"/>
                    <a:pt x="8328" y="77"/>
                  </a:cubicBezTo>
                  <a:lnTo>
                    <a:pt x="175" y="4783"/>
                  </a:lnTo>
                  <a:cubicBezTo>
                    <a:pt x="1" y="4882"/>
                    <a:pt x="1" y="5042"/>
                    <a:pt x="175" y="5141"/>
                  </a:cubicBezTo>
                  <a:lnTo>
                    <a:pt x="526" y="5346"/>
                  </a:lnTo>
                  <a:cubicBezTo>
                    <a:pt x="613" y="5396"/>
                    <a:pt x="727" y="5421"/>
                    <a:pt x="840" y="5421"/>
                  </a:cubicBezTo>
                  <a:cubicBezTo>
                    <a:pt x="953" y="5421"/>
                    <a:pt x="1065" y="5396"/>
                    <a:pt x="1151" y="5346"/>
                  </a:cubicBezTo>
                  <a:lnTo>
                    <a:pt x="9304" y="640"/>
                  </a:lnTo>
                  <a:cubicBezTo>
                    <a:pt x="9475" y="537"/>
                    <a:pt x="9475" y="377"/>
                    <a:pt x="9304" y="277"/>
                  </a:cubicBezTo>
                  <a:lnTo>
                    <a:pt x="8953" y="77"/>
                  </a:lnTo>
                  <a:cubicBezTo>
                    <a:pt x="8866" y="26"/>
                    <a:pt x="8752" y="0"/>
                    <a:pt x="863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4"/>
            <p:cNvSpPr/>
            <p:nvPr/>
          </p:nvSpPr>
          <p:spPr>
            <a:xfrm>
              <a:off x="4256285" y="2777301"/>
              <a:ext cx="223210" cy="126363"/>
            </a:xfrm>
            <a:custGeom>
              <a:rect b="b" l="l" r="r" t="t"/>
              <a:pathLst>
                <a:path extrusionOk="0" h="2603" w="4598">
                  <a:moveTo>
                    <a:pt x="3761" y="1"/>
                  </a:moveTo>
                  <a:cubicBezTo>
                    <a:pt x="3648" y="1"/>
                    <a:pt x="3536" y="25"/>
                    <a:pt x="3450" y="75"/>
                  </a:cubicBezTo>
                  <a:lnTo>
                    <a:pt x="171" y="1965"/>
                  </a:lnTo>
                  <a:cubicBezTo>
                    <a:pt x="0" y="2065"/>
                    <a:pt x="0" y="2225"/>
                    <a:pt x="171" y="2328"/>
                  </a:cubicBezTo>
                  <a:lnTo>
                    <a:pt x="522" y="2528"/>
                  </a:lnTo>
                  <a:cubicBezTo>
                    <a:pt x="609" y="2578"/>
                    <a:pt x="723" y="2603"/>
                    <a:pt x="836" y="2603"/>
                  </a:cubicBezTo>
                  <a:cubicBezTo>
                    <a:pt x="949" y="2603"/>
                    <a:pt x="1061" y="2578"/>
                    <a:pt x="1147" y="2528"/>
                  </a:cubicBezTo>
                  <a:lnTo>
                    <a:pt x="4424" y="638"/>
                  </a:lnTo>
                  <a:cubicBezTo>
                    <a:pt x="4597" y="539"/>
                    <a:pt x="4597" y="375"/>
                    <a:pt x="4424" y="276"/>
                  </a:cubicBezTo>
                  <a:lnTo>
                    <a:pt x="4071" y="75"/>
                  </a:lnTo>
                  <a:cubicBezTo>
                    <a:pt x="3986" y="25"/>
                    <a:pt x="3874" y="1"/>
                    <a:pt x="376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2876157" y="2276099"/>
              <a:ext cx="31846" cy="16797"/>
            </a:xfrm>
            <a:custGeom>
              <a:rect b="b" l="l" r="r" t="t"/>
              <a:pathLst>
                <a:path extrusionOk="0" h="346" w="656">
                  <a:moveTo>
                    <a:pt x="329" y="0"/>
                  </a:moveTo>
                  <a:cubicBezTo>
                    <a:pt x="252" y="0"/>
                    <a:pt x="175" y="17"/>
                    <a:pt x="117" y="51"/>
                  </a:cubicBezTo>
                  <a:cubicBezTo>
                    <a:pt x="1" y="120"/>
                    <a:pt x="1" y="229"/>
                    <a:pt x="117" y="297"/>
                  </a:cubicBezTo>
                  <a:cubicBezTo>
                    <a:pt x="175" y="329"/>
                    <a:pt x="252" y="345"/>
                    <a:pt x="329" y="345"/>
                  </a:cubicBezTo>
                  <a:cubicBezTo>
                    <a:pt x="405" y="345"/>
                    <a:pt x="482" y="329"/>
                    <a:pt x="540" y="297"/>
                  </a:cubicBezTo>
                  <a:cubicBezTo>
                    <a:pt x="656" y="229"/>
                    <a:pt x="656" y="120"/>
                    <a:pt x="540" y="51"/>
                  </a:cubicBezTo>
                  <a:cubicBezTo>
                    <a:pt x="482" y="17"/>
                    <a:pt x="405" y="0"/>
                    <a:pt x="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2817178" y="2354884"/>
              <a:ext cx="63691" cy="33593"/>
            </a:xfrm>
            <a:custGeom>
              <a:rect b="b" l="l" r="r" t="t"/>
              <a:pathLst>
                <a:path extrusionOk="0" h="692" w="1312">
                  <a:moveTo>
                    <a:pt x="657" y="1"/>
                  </a:moveTo>
                  <a:cubicBezTo>
                    <a:pt x="504" y="1"/>
                    <a:pt x="351" y="34"/>
                    <a:pt x="233" y="101"/>
                  </a:cubicBezTo>
                  <a:cubicBezTo>
                    <a:pt x="1" y="238"/>
                    <a:pt x="1" y="456"/>
                    <a:pt x="233" y="589"/>
                  </a:cubicBezTo>
                  <a:cubicBezTo>
                    <a:pt x="351" y="657"/>
                    <a:pt x="504" y="691"/>
                    <a:pt x="657" y="691"/>
                  </a:cubicBezTo>
                  <a:cubicBezTo>
                    <a:pt x="811" y="691"/>
                    <a:pt x="963" y="657"/>
                    <a:pt x="1080" y="589"/>
                  </a:cubicBezTo>
                  <a:cubicBezTo>
                    <a:pt x="1311" y="456"/>
                    <a:pt x="1311" y="238"/>
                    <a:pt x="1080" y="101"/>
                  </a:cubicBezTo>
                  <a:cubicBezTo>
                    <a:pt x="963" y="34"/>
                    <a:pt x="811" y="1"/>
                    <a:pt x="6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2890914" y="2244304"/>
              <a:ext cx="179325" cy="101119"/>
            </a:xfrm>
            <a:custGeom>
              <a:rect b="b" l="l" r="r" t="t"/>
              <a:pathLst>
                <a:path extrusionOk="0" h="2083" w="3694">
                  <a:moveTo>
                    <a:pt x="3263" y="1"/>
                  </a:moveTo>
                  <a:cubicBezTo>
                    <a:pt x="3154" y="1"/>
                    <a:pt x="3043" y="25"/>
                    <a:pt x="2956" y="75"/>
                  </a:cubicBezTo>
                  <a:lnTo>
                    <a:pt x="175" y="1683"/>
                  </a:lnTo>
                  <a:cubicBezTo>
                    <a:pt x="11" y="1778"/>
                    <a:pt x="0" y="1928"/>
                    <a:pt x="158" y="2017"/>
                  </a:cubicBezTo>
                  <a:cubicBezTo>
                    <a:pt x="231" y="2061"/>
                    <a:pt x="329" y="2082"/>
                    <a:pt x="429" y="2082"/>
                  </a:cubicBezTo>
                  <a:cubicBezTo>
                    <a:pt x="539" y="2082"/>
                    <a:pt x="652" y="2057"/>
                    <a:pt x="738" y="2007"/>
                  </a:cubicBezTo>
                  <a:lnTo>
                    <a:pt x="3519" y="402"/>
                  </a:lnTo>
                  <a:cubicBezTo>
                    <a:pt x="3687" y="307"/>
                    <a:pt x="3693" y="157"/>
                    <a:pt x="3540" y="65"/>
                  </a:cubicBezTo>
                  <a:cubicBezTo>
                    <a:pt x="3464" y="22"/>
                    <a:pt x="3365" y="1"/>
                    <a:pt x="32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772592" y="1042343"/>
              <a:ext cx="1799175" cy="2857990"/>
            </a:xfrm>
            <a:custGeom>
              <a:rect b="b" l="l" r="r" t="t"/>
              <a:pathLst>
                <a:path extrusionOk="0" h="58873" w="37062">
                  <a:moveTo>
                    <a:pt x="32038" y="0"/>
                  </a:moveTo>
                  <a:lnTo>
                    <a:pt x="29260" y="1604"/>
                  </a:lnTo>
                  <a:lnTo>
                    <a:pt x="523" y="18194"/>
                  </a:lnTo>
                  <a:cubicBezTo>
                    <a:pt x="379" y="18276"/>
                    <a:pt x="252" y="18420"/>
                    <a:pt x="157" y="18583"/>
                  </a:cubicBezTo>
                  <a:cubicBezTo>
                    <a:pt x="58" y="18747"/>
                    <a:pt x="0" y="18931"/>
                    <a:pt x="0" y="19095"/>
                  </a:cubicBezTo>
                  <a:lnTo>
                    <a:pt x="0" y="53406"/>
                  </a:lnTo>
                  <a:cubicBezTo>
                    <a:pt x="0" y="55270"/>
                    <a:pt x="1314" y="57539"/>
                    <a:pt x="2928" y="58471"/>
                  </a:cubicBezTo>
                  <a:cubicBezTo>
                    <a:pt x="3398" y="58743"/>
                    <a:pt x="3842" y="58872"/>
                    <a:pt x="4235" y="58872"/>
                  </a:cubicBezTo>
                  <a:cubicBezTo>
                    <a:pt x="5194" y="58872"/>
                    <a:pt x="5853" y="58107"/>
                    <a:pt x="5853" y="56785"/>
                  </a:cubicBezTo>
                  <a:lnTo>
                    <a:pt x="5853" y="22474"/>
                  </a:lnTo>
                  <a:cubicBezTo>
                    <a:pt x="5853" y="22307"/>
                    <a:pt x="5912" y="22123"/>
                    <a:pt x="6007" y="21959"/>
                  </a:cubicBezTo>
                  <a:cubicBezTo>
                    <a:pt x="6102" y="21798"/>
                    <a:pt x="6229" y="21658"/>
                    <a:pt x="6372" y="21573"/>
                  </a:cubicBezTo>
                  <a:lnTo>
                    <a:pt x="32185" y="6672"/>
                  </a:lnTo>
                  <a:lnTo>
                    <a:pt x="35110" y="4983"/>
                  </a:lnTo>
                  <a:lnTo>
                    <a:pt x="35113" y="4983"/>
                  </a:lnTo>
                  <a:lnTo>
                    <a:pt x="37062" y="3856"/>
                  </a:lnTo>
                  <a:lnTo>
                    <a:pt x="37062" y="3290"/>
                  </a:lnTo>
                  <a:cubicBezTo>
                    <a:pt x="37062" y="3136"/>
                    <a:pt x="37007" y="2965"/>
                    <a:pt x="36918" y="2812"/>
                  </a:cubicBezTo>
                  <a:lnTo>
                    <a:pt x="5400" y="21010"/>
                  </a:lnTo>
                  <a:cubicBezTo>
                    <a:pt x="5256" y="21092"/>
                    <a:pt x="5126" y="21236"/>
                    <a:pt x="5031" y="21399"/>
                  </a:cubicBezTo>
                  <a:cubicBezTo>
                    <a:pt x="4935" y="21563"/>
                    <a:pt x="4877" y="21743"/>
                    <a:pt x="4877" y="21911"/>
                  </a:cubicBezTo>
                  <a:lnTo>
                    <a:pt x="4877" y="56219"/>
                  </a:lnTo>
                  <a:cubicBezTo>
                    <a:pt x="4877" y="57102"/>
                    <a:pt x="4438" y="57611"/>
                    <a:pt x="3799" y="57611"/>
                  </a:cubicBezTo>
                  <a:cubicBezTo>
                    <a:pt x="3537" y="57611"/>
                    <a:pt x="3241" y="57525"/>
                    <a:pt x="2928" y="57345"/>
                  </a:cubicBezTo>
                  <a:cubicBezTo>
                    <a:pt x="1850" y="56724"/>
                    <a:pt x="976" y="55212"/>
                    <a:pt x="976" y="53969"/>
                  </a:cubicBezTo>
                  <a:lnTo>
                    <a:pt x="976" y="19696"/>
                  </a:lnTo>
                  <a:cubicBezTo>
                    <a:pt x="976" y="19522"/>
                    <a:pt x="1041" y="19324"/>
                    <a:pt x="1147" y="19157"/>
                  </a:cubicBezTo>
                  <a:cubicBezTo>
                    <a:pt x="1239" y="19007"/>
                    <a:pt x="1362" y="18873"/>
                    <a:pt x="1495" y="18795"/>
                  </a:cubicBezTo>
                  <a:lnTo>
                    <a:pt x="32188" y="1037"/>
                  </a:lnTo>
                  <a:lnTo>
                    <a:pt x="32185" y="515"/>
                  </a:lnTo>
                  <a:cubicBezTo>
                    <a:pt x="32185" y="348"/>
                    <a:pt x="32130" y="160"/>
                    <a:pt x="320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867300" y="1097002"/>
              <a:ext cx="1562469" cy="2681043"/>
            </a:xfrm>
            <a:custGeom>
              <a:rect b="b" l="l" r="r" t="t"/>
              <a:pathLst>
                <a:path extrusionOk="0" h="55228" w="32186">
                  <a:moveTo>
                    <a:pt x="32039" y="0"/>
                  </a:moveTo>
                  <a:lnTo>
                    <a:pt x="520" y="18195"/>
                  </a:lnTo>
                  <a:cubicBezTo>
                    <a:pt x="380" y="18280"/>
                    <a:pt x="254" y="18420"/>
                    <a:pt x="155" y="18584"/>
                  </a:cubicBezTo>
                  <a:cubicBezTo>
                    <a:pt x="59" y="18744"/>
                    <a:pt x="1" y="18932"/>
                    <a:pt x="1" y="19096"/>
                  </a:cubicBezTo>
                  <a:lnTo>
                    <a:pt x="1" y="53407"/>
                  </a:lnTo>
                  <a:cubicBezTo>
                    <a:pt x="1" y="54028"/>
                    <a:pt x="438" y="54782"/>
                    <a:pt x="977" y="55093"/>
                  </a:cubicBezTo>
                  <a:cubicBezTo>
                    <a:pt x="1135" y="55184"/>
                    <a:pt x="1283" y="55227"/>
                    <a:pt x="1414" y="55227"/>
                  </a:cubicBezTo>
                  <a:cubicBezTo>
                    <a:pt x="1733" y="55227"/>
                    <a:pt x="1950" y="54973"/>
                    <a:pt x="1950" y="54533"/>
                  </a:cubicBezTo>
                  <a:lnTo>
                    <a:pt x="1950" y="20222"/>
                  </a:lnTo>
                  <a:cubicBezTo>
                    <a:pt x="1950" y="20058"/>
                    <a:pt x="2008" y="19870"/>
                    <a:pt x="2104" y="19710"/>
                  </a:cubicBezTo>
                  <a:cubicBezTo>
                    <a:pt x="2199" y="19546"/>
                    <a:pt x="2326" y="19403"/>
                    <a:pt x="2472" y="19321"/>
                  </a:cubicBezTo>
                  <a:lnTo>
                    <a:pt x="32186" y="2164"/>
                  </a:lnTo>
                  <a:lnTo>
                    <a:pt x="32186" y="512"/>
                  </a:lnTo>
                  <a:cubicBezTo>
                    <a:pt x="32186" y="344"/>
                    <a:pt x="32128" y="160"/>
                    <a:pt x="3203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725360" y="1917079"/>
              <a:ext cx="386078" cy="2042919"/>
            </a:xfrm>
            <a:custGeom>
              <a:rect b="b" l="l" r="r" t="t"/>
              <a:pathLst>
                <a:path extrusionOk="0" h="42083" w="7953">
                  <a:moveTo>
                    <a:pt x="151" y="1"/>
                  </a:moveTo>
                  <a:cubicBezTo>
                    <a:pt x="58" y="160"/>
                    <a:pt x="1" y="345"/>
                    <a:pt x="1" y="513"/>
                  </a:cubicBezTo>
                  <a:lnTo>
                    <a:pt x="1" y="34526"/>
                  </a:lnTo>
                  <a:cubicBezTo>
                    <a:pt x="1" y="37178"/>
                    <a:pt x="1745" y="40335"/>
                    <a:pt x="3901" y="41581"/>
                  </a:cubicBezTo>
                  <a:cubicBezTo>
                    <a:pt x="4492" y="41921"/>
                    <a:pt x="5052" y="42082"/>
                    <a:pt x="5554" y="42082"/>
                  </a:cubicBezTo>
                  <a:cubicBezTo>
                    <a:pt x="5927" y="42082"/>
                    <a:pt x="6268" y="41993"/>
                    <a:pt x="6567" y="41823"/>
                  </a:cubicBezTo>
                  <a:cubicBezTo>
                    <a:pt x="7038" y="41550"/>
                    <a:pt x="7403" y="41072"/>
                    <a:pt x="7614" y="40417"/>
                  </a:cubicBezTo>
                  <a:cubicBezTo>
                    <a:pt x="7628" y="40369"/>
                    <a:pt x="7639" y="40325"/>
                    <a:pt x="7652" y="40277"/>
                  </a:cubicBezTo>
                  <a:cubicBezTo>
                    <a:pt x="7666" y="40229"/>
                    <a:pt x="7680" y="40178"/>
                    <a:pt x="7690" y="40127"/>
                  </a:cubicBezTo>
                  <a:cubicBezTo>
                    <a:pt x="7704" y="40069"/>
                    <a:pt x="7710" y="40015"/>
                    <a:pt x="7724" y="39956"/>
                  </a:cubicBezTo>
                  <a:cubicBezTo>
                    <a:pt x="7734" y="39898"/>
                    <a:pt x="7745" y="39833"/>
                    <a:pt x="7751" y="39769"/>
                  </a:cubicBezTo>
                  <a:cubicBezTo>
                    <a:pt x="7786" y="39536"/>
                    <a:pt x="7799" y="39290"/>
                    <a:pt x="7799" y="39032"/>
                  </a:cubicBezTo>
                  <a:lnTo>
                    <a:pt x="7799" y="5018"/>
                  </a:lnTo>
                  <a:cubicBezTo>
                    <a:pt x="7799" y="4850"/>
                    <a:pt x="7857" y="4665"/>
                    <a:pt x="7953" y="4506"/>
                  </a:cubicBezTo>
                  <a:lnTo>
                    <a:pt x="6980" y="3939"/>
                  </a:lnTo>
                  <a:cubicBezTo>
                    <a:pt x="6885" y="4103"/>
                    <a:pt x="6826" y="4287"/>
                    <a:pt x="6826" y="4454"/>
                  </a:cubicBezTo>
                  <a:lnTo>
                    <a:pt x="6826" y="38765"/>
                  </a:lnTo>
                  <a:cubicBezTo>
                    <a:pt x="6826" y="40087"/>
                    <a:pt x="6167" y="40852"/>
                    <a:pt x="5208" y="40852"/>
                  </a:cubicBezTo>
                  <a:cubicBezTo>
                    <a:pt x="4815" y="40852"/>
                    <a:pt x="4371" y="40723"/>
                    <a:pt x="3901" y="40451"/>
                  </a:cubicBezTo>
                  <a:cubicBezTo>
                    <a:pt x="2287" y="39519"/>
                    <a:pt x="973" y="37250"/>
                    <a:pt x="973" y="35386"/>
                  </a:cubicBezTo>
                  <a:lnTo>
                    <a:pt x="973" y="1075"/>
                  </a:lnTo>
                  <a:cubicBezTo>
                    <a:pt x="973" y="911"/>
                    <a:pt x="1031" y="727"/>
                    <a:pt x="1130" y="563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819970" y="1972223"/>
              <a:ext cx="196899" cy="1866847"/>
            </a:xfrm>
            <a:custGeom>
              <a:rect b="b" l="l" r="r" t="t"/>
              <a:pathLst>
                <a:path extrusionOk="0" h="38456" w="4056">
                  <a:moveTo>
                    <a:pt x="171" y="1"/>
                  </a:moveTo>
                  <a:cubicBezTo>
                    <a:pt x="65" y="168"/>
                    <a:pt x="0" y="366"/>
                    <a:pt x="0" y="540"/>
                  </a:cubicBezTo>
                  <a:lnTo>
                    <a:pt x="0" y="34813"/>
                  </a:lnTo>
                  <a:cubicBezTo>
                    <a:pt x="0" y="36056"/>
                    <a:pt x="874" y="37568"/>
                    <a:pt x="1952" y="38189"/>
                  </a:cubicBezTo>
                  <a:cubicBezTo>
                    <a:pt x="2265" y="38369"/>
                    <a:pt x="2561" y="38455"/>
                    <a:pt x="2823" y="38455"/>
                  </a:cubicBezTo>
                  <a:cubicBezTo>
                    <a:pt x="3462" y="38455"/>
                    <a:pt x="3901" y="37946"/>
                    <a:pt x="3901" y="37063"/>
                  </a:cubicBezTo>
                  <a:lnTo>
                    <a:pt x="3901" y="2755"/>
                  </a:lnTo>
                  <a:cubicBezTo>
                    <a:pt x="3901" y="2587"/>
                    <a:pt x="3959" y="2407"/>
                    <a:pt x="4055" y="2243"/>
                  </a:cubicBezTo>
                  <a:lnTo>
                    <a:pt x="3079" y="1680"/>
                  </a:lnTo>
                  <a:cubicBezTo>
                    <a:pt x="2983" y="1840"/>
                    <a:pt x="2925" y="2028"/>
                    <a:pt x="2925" y="2192"/>
                  </a:cubicBezTo>
                  <a:lnTo>
                    <a:pt x="2925" y="36503"/>
                  </a:lnTo>
                  <a:cubicBezTo>
                    <a:pt x="2925" y="36943"/>
                    <a:pt x="2708" y="37197"/>
                    <a:pt x="2389" y="37197"/>
                  </a:cubicBezTo>
                  <a:cubicBezTo>
                    <a:pt x="2258" y="37197"/>
                    <a:pt x="2110" y="37154"/>
                    <a:pt x="1952" y="37063"/>
                  </a:cubicBezTo>
                  <a:cubicBezTo>
                    <a:pt x="1413" y="36752"/>
                    <a:pt x="976" y="35998"/>
                    <a:pt x="976" y="35377"/>
                  </a:cubicBezTo>
                  <a:lnTo>
                    <a:pt x="976" y="1066"/>
                  </a:lnTo>
                  <a:cubicBezTo>
                    <a:pt x="976" y="902"/>
                    <a:pt x="1034" y="714"/>
                    <a:pt x="1130" y="554"/>
                  </a:cubicBezTo>
                  <a:lnTo>
                    <a:pt x="1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732641" y="1019043"/>
              <a:ext cx="1595286" cy="925462"/>
            </a:xfrm>
            <a:custGeom>
              <a:rect b="b" l="l" r="r" t="t"/>
              <a:pathLst>
                <a:path extrusionOk="0" h="19064" w="32862">
                  <a:moveTo>
                    <a:pt x="32045" y="1"/>
                  </a:moveTo>
                  <a:cubicBezTo>
                    <a:pt x="31855" y="1"/>
                    <a:pt x="31661" y="44"/>
                    <a:pt x="31510" y="132"/>
                  </a:cubicBezTo>
                  <a:lnTo>
                    <a:pt x="30980" y="435"/>
                  </a:lnTo>
                  <a:lnTo>
                    <a:pt x="30694" y="603"/>
                  </a:lnTo>
                  <a:lnTo>
                    <a:pt x="30212" y="879"/>
                  </a:lnTo>
                  <a:lnTo>
                    <a:pt x="29662" y="1197"/>
                  </a:lnTo>
                  <a:lnTo>
                    <a:pt x="29106" y="1517"/>
                  </a:lnTo>
                  <a:cubicBezTo>
                    <a:pt x="21912" y="5671"/>
                    <a:pt x="3676" y="16203"/>
                    <a:pt x="369" y="18112"/>
                  </a:cubicBezTo>
                  <a:cubicBezTo>
                    <a:pt x="226" y="18197"/>
                    <a:pt x="96" y="18337"/>
                    <a:pt x="1" y="18501"/>
                  </a:cubicBezTo>
                  <a:lnTo>
                    <a:pt x="980" y="19063"/>
                  </a:lnTo>
                  <a:cubicBezTo>
                    <a:pt x="1075" y="18900"/>
                    <a:pt x="1202" y="18756"/>
                    <a:pt x="1346" y="18674"/>
                  </a:cubicBezTo>
                  <a:lnTo>
                    <a:pt x="30083" y="2084"/>
                  </a:lnTo>
                  <a:lnTo>
                    <a:pt x="32861" y="480"/>
                  </a:lnTo>
                  <a:cubicBezTo>
                    <a:pt x="32772" y="323"/>
                    <a:pt x="32652" y="189"/>
                    <a:pt x="32520" y="111"/>
                  </a:cubicBezTo>
                  <a:cubicBezTo>
                    <a:pt x="32390" y="38"/>
                    <a:pt x="32220" y="1"/>
                    <a:pt x="3204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1064142" y="1210300"/>
              <a:ext cx="1595092" cy="925559"/>
            </a:xfrm>
            <a:custGeom>
              <a:rect b="b" l="l" r="r" t="t"/>
              <a:pathLst>
                <a:path extrusionOk="0" h="19066" w="32858">
                  <a:moveTo>
                    <a:pt x="32046" y="1"/>
                  </a:moveTo>
                  <a:cubicBezTo>
                    <a:pt x="31871" y="1"/>
                    <a:pt x="31691" y="38"/>
                    <a:pt x="31547" y="113"/>
                  </a:cubicBezTo>
                  <a:lnTo>
                    <a:pt x="31510" y="133"/>
                  </a:lnTo>
                  <a:lnTo>
                    <a:pt x="31056" y="396"/>
                  </a:lnTo>
                  <a:lnTo>
                    <a:pt x="29107" y="1523"/>
                  </a:lnTo>
                  <a:lnTo>
                    <a:pt x="29104" y="1523"/>
                  </a:lnTo>
                  <a:lnTo>
                    <a:pt x="26179" y="3212"/>
                  </a:lnTo>
                  <a:lnTo>
                    <a:pt x="366" y="18113"/>
                  </a:lnTo>
                  <a:cubicBezTo>
                    <a:pt x="223" y="18198"/>
                    <a:pt x="96" y="18338"/>
                    <a:pt x="1" y="18499"/>
                  </a:cubicBezTo>
                  <a:lnTo>
                    <a:pt x="974" y="19066"/>
                  </a:lnTo>
                  <a:cubicBezTo>
                    <a:pt x="1070" y="18902"/>
                    <a:pt x="1199" y="18759"/>
                    <a:pt x="1342" y="18677"/>
                  </a:cubicBezTo>
                  <a:lnTo>
                    <a:pt x="25202" y="4898"/>
                  </a:lnTo>
                  <a:lnTo>
                    <a:pt x="30079" y="2085"/>
                  </a:lnTo>
                  <a:lnTo>
                    <a:pt x="32858" y="482"/>
                  </a:lnTo>
                  <a:lnTo>
                    <a:pt x="32858" y="478"/>
                  </a:lnTo>
                  <a:cubicBezTo>
                    <a:pt x="32779" y="342"/>
                    <a:pt x="32680" y="222"/>
                    <a:pt x="32568" y="144"/>
                  </a:cubicBezTo>
                  <a:cubicBezTo>
                    <a:pt x="32551" y="130"/>
                    <a:pt x="32533" y="120"/>
                    <a:pt x="32516" y="113"/>
                  </a:cubicBezTo>
                  <a:cubicBezTo>
                    <a:pt x="32513" y="110"/>
                    <a:pt x="32510" y="110"/>
                    <a:pt x="32506" y="106"/>
                  </a:cubicBezTo>
                  <a:cubicBezTo>
                    <a:pt x="32380" y="36"/>
                    <a:pt x="32215" y="1"/>
                    <a:pt x="3204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828222" y="1073653"/>
              <a:ext cx="1594461" cy="925510"/>
            </a:xfrm>
            <a:custGeom>
              <a:rect b="b" l="l" r="r" t="t"/>
              <a:pathLst>
                <a:path extrusionOk="0" h="19065" w="32845">
                  <a:moveTo>
                    <a:pt x="32031" y="1"/>
                  </a:moveTo>
                  <a:cubicBezTo>
                    <a:pt x="31840" y="1"/>
                    <a:pt x="31644" y="45"/>
                    <a:pt x="31493" y="133"/>
                  </a:cubicBezTo>
                  <a:lnTo>
                    <a:pt x="31042" y="392"/>
                  </a:lnTo>
                  <a:lnTo>
                    <a:pt x="349" y="18150"/>
                  </a:lnTo>
                  <a:cubicBezTo>
                    <a:pt x="216" y="18228"/>
                    <a:pt x="93" y="18362"/>
                    <a:pt x="1" y="18512"/>
                  </a:cubicBezTo>
                  <a:lnTo>
                    <a:pt x="960" y="19065"/>
                  </a:lnTo>
                  <a:cubicBezTo>
                    <a:pt x="1059" y="18901"/>
                    <a:pt x="1185" y="18761"/>
                    <a:pt x="1325" y="18676"/>
                  </a:cubicBezTo>
                  <a:lnTo>
                    <a:pt x="32844" y="481"/>
                  </a:lnTo>
                  <a:cubicBezTo>
                    <a:pt x="32756" y="324"/>
                    <a:pt x="32636" y="191"/>
                    <a:pt x="32503" y="113"/>
                  </a:cubicBezTo>
                  <a:cubicBezTo>
                    <a:pt x="32374" y="38"/>
                    <a:pt x="32204" y="1"/>
                    <a:pt x="3203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969386" y="1155738"/>
              <a:ext cx="1595431" cy="925462"/>
            </a:xfrm>
            <a:custGeom>
              <a:rect b="b" l="l" r="r" t="t"/>
              <a:pathLst>
                <a:path extrusionOk="0" h="19064" w="32865">
                  <a:moveTo>
                    <a:pt x="32043" y="0"/>
                  </a:moveTo>
                  <a:cubicBezTo>
                    <a:pt x="31854" y="0"/>
                    <a:pt x="31662" y="43"/>
                    <a:pt x="31513" y="128"/>
                  </a:cubicBezTo>
                  <a:lnTo>
                    <a:pt x="30083" y="954"/>
                  </a:lnTo>
                  <a:lnTo>
                    <a:pt x="369" y="18111"/>
                  </a:lnTo>
                  <a:cubicBezTo>
                    <a:pt x="223" y="18193"/>
                    <a:pt x="96" y="18336"/>
                    <a:pt x="1" y="18500"/>
                  </a:cubicBezTo>
                  <a:lnTo>
                    <a:pt x="977" y="19063"/>
                  </a:lnTo>
                  <a:cubicBezTo>
                    <a:pt x="1072" y="18900"/>
                    <a:pt x="1202" y="18756"/>
                    <a:pt x="1346" y="18674"/>
                  </a:cubicBezTo>
                  <a:lnTo>
                    <a:pt x="32864" y="476"/>
                  </a:lnTo>
                  <a:cubicBezTo>
                    <a:pt x="32779" y="322"/>
                    <a:pt x="32656" y="189"/>
                    <a:pt x="32520" y="111"/>
                  </a:cubicBezTo>
                  <a:cubicBezTo>
                    <a:pt x="32390" y="37"/>
                    <a:pt x="32218" y="0"/>
                    <a:pt x="3204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1041812" y="1233649"/>
              <a:ext cx="1624558" cy="2714928"/>
            </a:xfrm>
            <a:custGeom>
              <a:rect b="b" l="l" r="r" t="t"/>
              <a:pathLst>
                <a:path extrusionOk="0" h="55926" w="33465">
                  <a:moveTo>
                    <a:pt x="33318" y="1"/>
                  </a:moveTo>
                  <a:lnTo>
                    <a:pt x="30539" y="1604"/>
                  </a:lnTo>
                  <a:lnTo>
                    <a:pt x="25662" y="4417"/>
                  </a:lnTo>
                  <a:lnTo>
                    <a:pt x="1802" y="18196"/>
                  </a:lnTo>
                  <a:cubicBezTo>
                    <a:pt x="1659" y="18278"/>
                    <a:pt x="1530" y="18421"/>
                    <a:pt x="1434" y="18585"/>
                  </a:cubicBezTo>
                  <a:cubicBezTo>
                    <a:pt x="1338" y="18744"/>
                    <a:pt x="1280" y="18929"/>
                    <a:pt x="1280" y="19097"/>
                  </a:cubicBezTo>
                  <a:lnTo>
                    <a:pt x="1280" y="53111"/>
                  </a:lnTo>
                  <a:cubicBezTo>
                    <a:pt x="1280" y="53369"/>
                    <a:pt x="1267" y="53615"/>
                    <a:pt x="1232" y="53848"/>
                  </a:cubicBezTo>
                  <a:cubicBezTo>
                    <a:pt x="1226" y="53912"/>
                    <a:pt x="1215" y="53977"/>
                    <a:pt x="1205" y="54035"/>
                  </a:cubicBezTo>
                  <a:cubicBezTo>
                    <a:pt x="1191" y="54094"/>
                    <a:pt x="1185" y="54148"/>
                    <a:pt x="1171" y="54206"/>
                  </a:cubicBezTo>
                  <a:cubicBezTo>
                    <a:pt x="1161" y="54257"/>
                    <a:pt x="1147" y="54308"/>
                    <a:pt x="1133" y="54356"/>
                  </a:cubicBezTo>
                  <a:cubicBezTo>
                    <a:pt x="939" y="55116"/>
                    <a:pt x="510" y="55631"/>
                    <a:pt x="2" y="55925"/>
                  </a:cubicBezTo>
                  <a:lnTo>
                    <a:pt x="2" y="55925"/>
                  </a:lnTo>
                  <a:lnTo>
                    <a:pt x="32212" y="37332"/>
                  </a:lnTo>
                  <a:cubicBezTo>
                    <a:pt x="32984" y="36902"/>
                    <a:pt x="33464" y="35922"/>
                    <a:pt x="33464" y="34530"/>
                  </a:cubicBezTo>
                  <a:lnTo>
                    <a:pt x="33464" y="516"/>
                  </a:lnTo>
                  <a:cubicBezTo>
                    <a:pt x="33464" y="345"/>
                    <a:pt x="33410" y="161"/>
                    <a:pt x="33318" y="1"/>
                  </a:cubicBezTo>
                  <a:close/>
                  <a:moveTo>
                    <a:pt x="2" y="55925"/>
                  </a:moveTo>
                  <a:lnTo>
                    <a:pt x="0" y="55926"/>
                  </a:lnTo>
                  <a:cubicBezTo>
                    <a:pt x="1" y="55926"/>
                    <a:pt x="2" y="55925"/>
                    <a:pt x="2" y="5592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1246081" y="2005960"/>
              <a:ext cx="284037" cy="524432"/>
            </a:xfrm>
            <a:custGeom>
              <a:rect b="b" l="l" r="r" t="t"/>
              <a:pathLst>
                <a:path extrusionOk="0" h="10803" w="5851">
                  <a:moveTo>
                    <a:pt x="5563" y="0"/>
                  </a:moveTo>
                  <a:cubicBezTo>
                    <a:pt x="5493" y="0"/>
                    <a:pt x="5415" y="23"/>
                    <a:pt x="5332" y="70"/>
                  </a:cubicBezTo>
                  <a:lnTo>
                    <a:pt x="519" y="2848"/>
                  </a:lnTo>
                  <a:cubicBezTo>
                    <a:pt x="233" y="3015"/>
                    <a:pt x="0" y="3419"/>
                    <a:pt x="0" y="3749"/>
                  </a:cubicBezTo>
                  <a:lnTo>
                    <a:pt x="0" y="10432"/>
                  </a:lnTo>
                  <a:cubicBezTo>
                    <a:pt x="0" y="10667"/>
                    <a:pt x="117" y="10803"/>
                    <a:pt x="288" y="10803"/>
                  </a:cubicBezTo>
                  <a:cubicBezTo>
                    <a:pt x="358" y="10803"/>
                    <a:pt x="436" y="10780"/>
                    <a:pt x="519" y="10732"/>
                  </a:cubicBezTo>
                  <a:lnTo>
                    <a:pt x="5332" y="7954"/>
                  </a:lnTo>
                  <a:cubicBezTo>
                    <a:pt x="5618" y="7787"/>
                    <a:pt x="5850" y="7385"/>
                    <a:pt x="5850" y="7053"/>
                  </a:cubicBezTo>
                  <a:lnTo>
                    <a:pt x="5850" y="371"/>
                  </a:lnTo>
                  <a:cubicBezTo>
                    <a:pt x="5850" y="135"/>
                    <a:pt x="5733" y="0"/>
                    <a:pt x="55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1246081" y="1912759"/>
              <a:ext cx="1278287" cy="792691"/>
            </a:xfrm>
            <a:custGeom>
              <a:rect b="b" l="l" r="r" t="t"/>
              <a:pathLst>
                <a:path extrusionOk="0" h="16329" w="26332">
                  <a:moveTo>
                    <a:pt x="26331" y="0"/>
                  </a:moveTo>
                  <a:lnTo>
                    <a:pt x="0" y="15206"/>
                  </a:lnTo>
                  <a:lnTo>
                    <a:pt x="0" y="16329"/>
                  </a:lnTo>
                  <a:lnTo>
                    <a:pt x="26331" y="1127"/>
                  </a:lnTo>
                  <a:lnTo>
                    <a:pt x="2633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1246081" y="2657401"/>
              <a:ext cx="284037" cy="697397"/>
            </a:xfrm>
            <a:custGeom>
              <a:rect b="b" l="l" r="r" t="t"/>
              <a:pathLst>
                <a:path extrusionOk="0" h="14366" w="5851">
                  <a:moveTo>
                    <a:pt x="5678" y="1"/>
                  </a:moveTo>
                  <a:cubicBezTo>
                    <a:pt x="5637" y="1"/>
                    <a:pt x="5590" y="14"/>
                    <a:pt x="5540" y="43"/>
                  </a:cubicBezTo>
                  <a:lnTo>
                    <a:pt x="311" y="3063"/>
                  </a:lnTo>
                  <a:cubicBezTo>
                    <a:pt x="140" y="3163"/>
                    <a:pt x="0" y="3405"/>
                    <a:pt x="0" y="3602"/>
                  </a:cubicBezTo>
                  <a:lnTo>
                    <a:pt x="0" y="14142"/>
                  </a:lnTo>
                  <a:cubicBezTo>
                    <a:pt x="0" y="14285"/>
                    <a:pt x="70" y="14366"/>
                    <a:pt x="172" y="14366"/>
                  </a:cubicBezTo>
                  <a:cubicBezTo>
                    <a:pt x="214" y="14366"/>
                    <a:pt x="261" y="14352"/>
                    <a:pt x="311" y="14323"/>
                  </a:cubicBezTo>
                  <a:lnTo>
                    <a:pt x="5540" y="11305"/>
                  </a:lnTo>
                  <a:cubicBezTo>
                    <a:pt x="5713" y="11207"/>
                    <a:pt x="5850" y="10965"/>
                    <a:pt x="5850" y="10766"/>
                  </a:cubicBezTo>
                  <a:lnTo>
                    <a:pt x="5850" y="224"/>
                  </a:lnTo>
                  <a:cubicBezTo>
                    <a:pt x="5850" y="83"/>
                    <a:pt x="5781" y="1"/>
                    <a:pt x="567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1246081" y="3258794"/>
              <a:ext cx="284037" cy="575210"/>
            </a:xfrm>
            <a:custGeom>
              <a:rect b="b" l="l" r="r" t="t"/>
              <a:pathLst>
                <a:path extrusionOk="0" h="11849" w="5851">
                  <a:moveTo>
                    <a:pt x="5680" y="0"/>
                  </a:moveTo>
                  <a:cubicBezTo>
                    <a:pt x="5638" y="0"/>
                    <a:pt x="5590" y="14"/>
                    <a:pt x="5540" y="43"/>
                  </a:cubicBezTo>
                  <a:lnTo>
                    <a:pt x="311" y="3060"/>
                  </a:lnTo>
                  <a:cubicBezTo>
                    <a:pt x="140" y="3159"/>
                    <a:pt x="0" y="3401"/>
                    <a:pt x="0" y="3599"/>
                  </a:cubicBezTo>
                  <a:lnTo>
                    <a:pt x="0" y="11849"/>
                  </a:lnTo>
                  <a:lnTo>
                    <a:pt x="5850" y="8470"/>
                  </a:lnTo>
                  <a:lnTo>
                    <a:pt x="5850" y="224"/>
                  </a:lnTo>
                  <a:cubicBezTo>
                    <a:pt x="5850" y="81"/>
                    <a:pt x="5782" y="0"/>
                    <a:pt x="568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1577436" y="2466046"/>
              <a:ext cx="284182" cy="861431"/>
            </a:xfrm>
            <a:custGeom>
              <a:rect b="b" l="l" r="r" t="t"/>
              <a:pathLst>
                <a:path extrusionOk="0" h="17745" w="5854">
                  <a:moveTo>
                    <a:pt x="5679" y="1"/>
                  </a:moveTo>
                  <a:cubicBezTo>
                    <a:pt x="5637" y="1"/>
                    <a:pt x="5590" y="14"/>
                    <a:pt x="5539" y="43"/>
                  </a:cubicBezTo>
                  <a:lnTo>
                    <a:pt x="314" y="3063"/>
                  </a:lnTo>
                  <a:cubicBezTo>
                    <a:pt x="141" y="3162"/>
                    <a:pt x="1" y="3405"/>
                    <a:pt x="1" y="3603"/>
                  </a:cubicBezTo>
                  <a:lnTo>
                    <a:pt x="1" y="17520"/>
                  </a:lnTo>
                  <a:cubicBezTo>
                    <a:pt x="1" y="17663"/>
                    <a:pt x="71" y="17744"/>
                    <a:pt x="173" y="17744"/>
                  </a:cubicBezTo>
                  <a:cubicBezTo>
                    <a:pt x="216" y="17744"/>
                    <a:pt x="264" y="17730"/>
                    <a:pt x="314" y="17701"/>
                  </a:cubicBezTo>
                  <a:lnTo>
                    <a:pt x="5539" y="14685"/>
                  </a:lnTo>
                  <a:cubicBezTo>
                    <a:pt x="5714" y="14586"/>
                    <a:pt x="5854" y="14343"/>
                    <a:pt x="5854" y="14146"/>
                  </a:cubicBezTo>
                  <a:lnTo>
                    <a:pt x="5854" y="224"/>
                  </a:lnTo>
                  <a:cubicBezTo>
                    <a:pt x="5854" y="83"/>
                    <a:pt x="5783" y="1"/>
                    <a:pt x="56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1908937" y="2274789"/>
              <a:ext cx="284037" cy="697446"/>
            </a:xfrm>
            <a:custGeom>
              <a:rect b="b" l="l" r="r" t="t"/>
              <a:pathLst>
                <a:path extrusionOk="0" h="14367" w="5851">
                  <a:moveTo>
                    <a:pt x="5680" y="0"/>
                  </a:moveTo>
                  <a:cubicBezTo>
                    <a:pt x="5638" y="0"/>
                    <a:pt x="5590" y="15"/>
                    <a:pt x="5540" y="45"/>
                  </a:cubicBezTo>
                  <a:lnTo>
                    <a:pt x="311" y="3061"/>
                  </a:lnTo>
                  <a:cubicBezTo>
                    <a:pt x="137" y="3161"/>
                    <a:pt x="1" y="3403"/>
                    <a:pt x="1" y="3600"/>
                  </a:cubicBezTo>
                  <a:lnTo>
                    <a:pt x="1" y="14143"/>
                  </a:lnTo>
                  <a:cubicBezTo>
                    <a:pt x="1" y="14284"/>
                    <a:pt x="70" y="14366"/>
                    <a:pt x="172" y="14366"/>
                  </a:cubicBezTo>
                  <a:cubicBezTo>
                    <a:pt x="214" y="14366"/>
                    <a:pt x="261" y="14353"/>
                    <a:pt x="311" y="14324"/>
                  </a:cubicBezTo>
                  <a:lnTo>
                    <a:pt x="5540" y="11303"/>
                  </a:lnTo>
                  <a:cubicBezTo>
                    <a:pt x="5711" y="11205"/>
                    <a:pt x="5851" y="10963"/>
                    <a:pt x="5851" y="10764"/>
                  </a:cubicBezTo>
                  <a:lnTo>
                    <a:pt x="5851" y="222"/>
                  </a:lnTo>
                  <a:cubicBezTo>
                    <a:pt x="5851" y="82"/>
                    <a:pt x="5781" y="0"/>
                    <a:pt x="568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2240340" y="2083483"/>
              <a:ext cx="283988" cy="861382"/>
            </a:xfrm>
            <a:custGeom>
              <a:rect b="b" l="l" r="r" t="t"/>
              <a:pathLst>
                <a:path extrusionOk="0" h="17744" w="5850">
                  <a:moveTo>
                    <a:pt x="5678" y="0"/>
                  </a:moveTo>
                  <a:cubicBezTo>
                    <a:pt x="5636" y="0"/>
                    <a:pt x="5589" y="14"/>
                    <a:pt x="5539" y="43"/>
                  </a:cubicBezTo>
                  <a:lnTo>
                    <a:pt x="311" y="3060"/>
                  </a:lnTo>
                  <a:cubicBezTo>
                    <a:pt x="139" y="3159"/>
                    <a:pt x="0" y="3402"/>
                    <a:pt x="0" y="3600"/>
                  </a:cubicBezTo>
                  <a:lnTo>
                    <a:pt x="0" y="17522"/>
                  </a:lnTo>
                  <a:cubicBezTo>
                    <a:pt x="0" y="17662"/>
                    <a:pt x="71" y="17744"/>
                    <a:pt x="173" y="17744"/>
                  </a:cubicBezTo>
                  <a:cubicBezTo>
                    <a:pt x="214" y="17744"/>
                    <a:pt x="261" y="17730"/>
                    <a:pt x="311" y="17702"/>
                  </a:cubicBezTo>
                  <a:lnTo>
                    <a:pt x="5539" y="14682"/>
                  </a:lnTo>
                  <a:cubicBezTo>
                    <a:pt x="5709" y="14583"/>
                    <a:pt x="5849" y="14340"/>
                    <a:pt x="5849" y="14143"/>
                  </a:cubicBezTo>
                  <a:lnTo>
                    <a:pt x="5849" y="221"/>
                  </a:lnTo>
                  <a:cubicBezTo>
                    <a:pt x="5849" y="81"/>
                    <a:pt x="5779" y="0"/>
                    <a:pt x="567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1577436" y="3231464"/>
              <a:ext cx="284182" cy="411176"/>
            </a:xfrm>
            <a:custGeom>
              <a:rect b="b" l="l" r="r" t="t"/>
              <a:pathLst>
                <a:path extrusionOk="0" h="8470" w="5854">
                  <a:moveTo>
                    <a:pt x="5681" y="0"/>
                  </a:moveTo>
                  <a:cubicBezTo>
                    <a:pt x="5638" y="0"/>
                    <a:pt x="5590" y="14"/>
                    <a:pt x="5539" y="43"/>
                  </a:cubicBezTo>
                  <a:lnTo>
                    <a:pt x="314" y="3060"/>
                  </a:lnTo>
                  <a:cubicBezTo>
                    <a:pt x="141" y="3159"/>
                    <a:pt x="1" y="3401"/>
                    <a:pt x="1" y="3600"/>
                  </a:cubicBezTo>
                  <a:lnTo>
                    <a:pt x="1" y="8469"/>
                  </a:lnTo>
                  <a:lnTo>
                    <a:pt x="5854" y="5094"/>
                  </a:lnTo>
                  <a:lnTo>
                    <a:pt x="5854" y="224"/>
                  </a:lnTo>
                  <a:cubicBezTo>
                    <a:pt x="5854" y="81"/>
                    <a:pt x="5784" y="0"/>
                    <a:pt x="56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1908937" y="2876133"/>
              <a:ext cx="284037" cy="575307"/>
            </a:xfrm>
            <a:custGeom>
              <a:rect b="b" l="l" r="r" t="t"/>
              <a:pathLst>
                <a:path extrusionOk="0" h="11851" w="5851">
                  <a:moveTo>
                    <a:pt x="5677" y="0"/>
                  </a:moveTo>
                  <a:cubicBezTo>
                    <a:pt x="5636" y="0"/>
                    <a:pt x="5589" y="13"/>
                    <a:pt x="5540" y="42"/>
                  </a:cubicBezTo>
                  <a:lnTo>
                    <a:pt x="311" y="3059"/>
                  </a:lnTo>
                  <a:cubicBezTo>
                    <a:pt x="137" y="3162"/>
                    <a:pt x="1" y="3404"/>
                    <a:pt x="1" y="3602"/>
                  </a:cubicBezTo>
                  <a:lnTo>
                    <a:pt x="1" y="11851"/>
                  </a:lnTo>
                  <a:lnTo>
                    <a:pt x="5851" y="8472"/>
                  </a:lnTo>
                  <a:lnTo>
                    <a:pt x="5851" y="223"/>
                  </a:lnTo>
                  <a:cubicBezTo>
                    <a:pt x="5851" y="82"/>
                    <a:pt x="5780" y="0"/>
                    <a:pt x="56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2240340" y="2848755"/>
              <a:ext cx="283988" cy="411370"/>
            </a:xfrm>
            <a:custGeom>
              <a:rect b="b" l="l" r="r" t="t"/>
              <a:pathLst>
                <a:path extrusionOk="0" h="8474" w="5850">
                  <a:moveTo>
                    <a:pt x="5676" y="1"/>
                  </a:moveTo>
                  <a:cubicBezTo>
                    <a:pt x="5635" y="1"/>
                    <a:pt x="5588" y="14"/>
                    <a:pt x="5539" y="43"/>
                  </a:cubicBezTo>
                  <a:lnTo>
                    <a:pt x="311" y="3063"/>
                  </a:lnTo>
                  <a:cubicBezTo>
                    <a:pt x="139" y="3162"/>
                    <a:pt x="0" y="3405"/>
                    <a:pt x="0" y="3603"/>
                  </a:cubicBezTo>
                  <a:lnTo>
                    <a:pt x="0" y="8473"/>
                  </a:lnTo>
                  <a:lnTo>
                    <a:pt x="5849" y="5094"/>
                  </a:lnTo>
                  <a:lnTo>
                    <a:pt x="5849" y="224"/>
                  </a:lnTo>
                  <a:cubicBezTo>
                    <a:pt x="5849" y="83"/>
                    <a:pt x="5779" y="1"/>
                    <a:pt x="567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1624814" y="3313647"/>
              <a:ext cx="189423" cy="260007"/>
            </a:xfrm>
            <a:custGeom>
              <a:rect b="b" l="l" r="r" t="t"/>
              <a:pathLst>
                <a:path extrusionOk="0" h="5356" w="3902">
                  <a:moveTo>
                    <a:pt x="3730" y="0"/>
                  </a:moveTo>
                  <a:cubicBezTo>
                    <a:pt x="3688" y="0"/>
                    <a:pt x="3641" y="14"/>
                    <a:pt x="3591" y="43"/>
                  </a:cubicBezTo>
                  <a:lnTo>
                    <a:pt x="311" y="1934"/>
                  </a:lnTo>
                  <a:cubicBezTo>
                    <a:pt x="140" y="2033"/>
                    <a:pt x="0" y="2275"/>
                    <a:pt x="0" y="2473"/>
                  </a:cubicBezTo>
                  <a:lnTo>
                    <a:pt x="0" y="5131"/>
                  </a:lnTo>
                  <a:cubicBezTo>
                    <a:pt x="0" y="5274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91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287670" y="2930938"/>
              <a:ext cx="189471" cy="260056"/>
            </a:xfrm>
            <a:custGeom>
              <a:rect b="b" l="l" r="r" t="t"/>
              <a:pathLst>
                <a:path extrusionOk="0" h="5357" w="3903">
                  <a:moveTo>
                    <a:pt x="3728" y="1"/>
                  </a:moveTo>
                  <a:cubicBezTo>
                    <a:pt x="3685" y="1"/>
                    <a:pt x="3638" y="14"/>
                    <a:pt x="3588" y="43"/>
                  </a:cubicBezTo>
                  <a:lnTo>
                    <a:pt x="311" y="1934"/>
                  </a:lnTo>
                  <a:cubicBezTo>
                    <a:pt x="137" y="2036"/>
                    <a:pt x="1" y="2278"/>
                    <a:pt x="1" y="2476"/>
                  </a:cubicBezTo>
                  <a:lnTo>
                    <a:pt x="1" y="5135"/>
                  </a:lnTo>
                  <a:cubicBezTo>
                    <a:pt x="1" y="5275"/>
                    <a:pt x="69" y="5357"/>
                    <a:pt x="170" y="5357"/>
                  </a:cubicBezTo>
                  <a:cubicBezTo>
                    <a:pt x="212" y="5357"/>
                    <a:pt x="260" y="5343"/>
                    <a:pt x="311" y="5312"/>
                  </a:cubicBezTo>
                  <a:lnTo>
                    <a:pt x="3588" y="3422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3"/>
                    <a:pt x="3831" y="1"/>
                    <a:pt x="37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1293459" y="2739437"/>
              <a:ext cx="189423" cy="260056"/>
            </a:xfrm>
            <a:custGeom>
              <a:rect b="b" l="l" r="r" t="t"/>
              <a:pathLst>
                <a:path extrusionOk="0" h="5357" w="3902">
                  <a:moveTo>
                    <a:pt x="3727" y="0"/>
                  </a:moveTo>
                  <a:cubicBezTo>
                    <a:pt x="3685" y="0"/>
                    <a:pt x="3638" y="14"/>
                    <a:pt x="3587" y="42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1293459" y="2928559"/>
              <a:ext cx="189423" cy="127868"/>
            </a:xfrm>
            <a:custGeom>
              <a:rect b="b" l="l" r="r" t="t"/>
              <a:pathLst>
                <a:path extrusionOk="0" h="2634" w="3902">
                  <a:moveTo>
                    <a:pt x="3786" y="1"/>
                  </a:moveTo>
                  <a:cubicBezTo>
                    <a:pt x="3758" y="1"/>
                    <a:pt x="3726" y="10"/>
                    <a:pt x="3693" y="31"/>
                  </a:cubicBezTo>
                  <a:lnTo>
                    <a:pt x="209" y="2041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4" y="2633"/>
                  </a:cubicBezTo>
                  <a:cubicBezTo>
                    <a:pt x="143" y="2633"/>
                    <a:pt x="175" y="2624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5"/>
                    <a:pt x="3902" y="231"/>
                  </a:cubicBezTo>
                  <a:lnTo>
                    <a:pt x="3902" y="149"/>
                  </a:lnTo>
                  <a:cubicBezTo>
                    <a:pt x="3902" y="56"/>
                    <a:pt x="3854" y="1"/>
                    <a:pt x="37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1293459" y="2983266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9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3"/>
                    <a:pt x="114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1293459" y="3037828"/>
              <a:ext cx="189423" cy="127868"/>
            </a:xfrm>
            <a:custGeom>
              <a:rect b="b" l="l" r="r" t="t"/>
              <a:pathLst>
                <a:path extrusionOk="0" h="2634" w="3902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1293459" y="3092536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2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1293459" y="3147194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4" y="1"/>
                  </a:moveTo>
                  <a:cubicBezTo>
                    <a:pt x="3756" y="1"/>
                    <a:pt x="3725" y="9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1"/>
                  </a:lnTo>
                  <a:cubicBezTo>
                    <a:pt x="3806" y="527"/>
                    <a:pt x="3902" y="366"/>
                    <a:pt x="3902" y="232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1624814" y="2548083"/>
              <a:ext cx="189423" cy="260104"/>
            </a:xfrm>
            <a:custGeom>
              <a:rect b="b" l="l" r="r" t="t"/>
              <a:pathLst>
                <a:path extrusionOk="0" h="5358" w="3902">
                  <a:moveTo>
                    <a:pt x="3728" y="0"/>
                  </a:moveTo>
                  <a:cubicBezTo>
                    <a:pt x="3687" y="0"/>
                    <a:pt x="3640" y="14"/>
                    <a:pt x="3591" y="42"/>
                  </a:cubicBezTo>
                  <a:lnTo>
                    <a:pt x="311" y="1937"/>
                  </a:lnTo>
                  <a:cubicBezTo>
                    <a:pt x="140" y="2036"/>
                    <a:pt x="0" y="2278"/>
                    <a:pt x="0" y="2476"/>
                  </a:cubicBezTo>
                  <a:lnTo>
                    <a:pt x="0" y="5134"/>
                  </a:lnTo>
                  <a:cubicBezTo>
                    <a:pt x="0" y="5275"/>
                    <a:pt x="71" y="5358"/>
                    <a:pt x="174" y="5358"/>
                  </a:cubicBezTo>
                  <a:cubicBezTo>
                    <a:pt x="215" y="5358"/>
                    <a:pt x="262" y="5344"/>
                    <a:pt x="311" y="5315"/>
                  </a:cubicBezTo>
                  <a:lnTo>
                    <a:pt x="3591" y="3421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1624814" y="2737204"/>
              <a:ext cx="189423" cy="127868"/>
            </a:xfrm>
            <a:custGeom>
              <a:rect b="b" l="l" r="r" t="t"/>
              <a:pathLst>
                <a:path extrusionOk="0" h="2634" w="3902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1624814" y="2791912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8" y="0"/>
                  </a:moveTo>
                  <a:cubicBezTo>
                    <a:pt x="3759" y="0"/>
                    <a:pt x="3727" y="10"/>
                    <a:pt x="3694" y="29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7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1624814" y="2846571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1624814" y="2901230"/>
              <a:ext cx="189423" cy="127770"/>
            </a:xfrm>
            <a:custGeom>
              <a:rect b="b" l="l" r="r" t="t"/>
              <a:pathLst>
                <a:path extrusionOk="0" h="2632" w="3902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1624814" y="2955840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5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4" y="1"/>
                    <a:pt x="378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1624814" y="3010596"/>
              <a:ext cx="189423" cy="127770"/>
            </a:xfrm>
            <a:custGeom>
              <a:rect b="b" l="l" r="r" t="t"/>
              <a:pathLst>
                <a:path extrusionOk="0" h="2632" w="3902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1"/>
                    <a:pt x="115" y="2631"/>
                  </a:cubicBezTo>
                  <a:cubicBezTo>
                    <a:pt x="143" y="2631"/>
                    <a:pt x="175" y="2622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1624814" y="3065206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5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5"/>
                  </a:cubicBezTo>
                  <a:lnTo>
                    <a:pt x="3694" y="590"/>
                  </a:lnTo>
                  <a:cubicBezTo>
                    <a:pt x="3809" y="526"/>
                    <a:pt x="3902" y="365"/>
                    <a:pt x="3902" y="232"/>
                  </a:cubicBezTo>
                  <a:lnTo>
                    <a:pt x="3902" y="151"/>
                  </a:lnTo>
                  <a:cubicBezTo>
                    <a:pt x="3902" y="55"/>
                    <a:pt x="3854" y="0"/>
                    <a:pt x="37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1624814" y="3119865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5" y="1"/>
                  </a:moveTo>
                  <a:cubicBezTo>
                    <a:pt x="3758" y="1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79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5"/>
                    <a:pt x="3902" y="233"/>
                  </a:cubicBezTo>
                  <a:lnTo>
                    <a:pt x="3902" y="151"/>
                  </a:lnTo>
                  <a:cubicBezTo>
                    <a:pt x="3902" y="55"/>
                    <a:pt x="3854" y="1"/>
                    <a:pt x="378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1293459" y="3340830"/>
              <a:ext cx="189423" cy="260056"/>
            </a:xfrm>
            <a:custGeom>
              <a:rect b="b" l="l" r="r" t="t"/>
              <a:pathLst>
                <a:path extrusionOk="0" h="5357" w="3902">
                  <a:moveTo>
                    <a:pt x="3727" y="0"/>
                  </a:moveTo>
                  <a:cubicBezTo>
                    <a:pt x="3685" y="0"/>
                    <a:pt x="3638" y="14"/>
                    <a:pt x="3587" y="43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4"/>
                  </a:lnTo>
                  <a:cubicBezTo>
                    <a:pt x="3902" y="83"/>
                    <a:pt x="3831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1293459" y="3530001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2"/>
                    <a:pt x="114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0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1293459" y="3584562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3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1293459" y="3639270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1956169" y="2356777"/>
              <a:ext cx="189423" cy="260056"/>
            </a:xfrm>
            <a:custGeom>
              <a:rect b="b" l="l" r="r" t="t"/>
              <a:pathLst>
                <a:path extrusionOk="0" h="5357" w="3902">
                  <a:moveTo>
                    <a:pt x="3730" y="0"/>
                  </a:moveTo>
                  <a:cubicBezTo>
                    <a:pt x="3688" y="0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2"/>
                  </a:lnTo>
                  <a:cubicBezTo>
                    <a:pt x="3901" y="82"/>
                    <a:pt x="3831" y="0"/>
                    <a:pt x="37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1956169" y="2545947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7" y="0"/>
                  </a:moveTo>
                  <a:cubicBezTo>
                    <a:pt x="3759" y="0"/>
                    <a:pt x="3727" y="9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9" y="2632"/>
                    <a:pt x="118" y="2632"/>
                  </a:cubicBezTo>
                  <a:cubicBezTo>
                    <a:pt x="145" y="2632"/>
                    <a:pt x="176" y="2624"/>
                    <a:pt x="209" y="2605"/>
                  </a:cubicBezTo>
                  <a:lnTo>
                    <a:pt x="3693" y="591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7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1956169" y="2600606"/>
              <a:ext cx="189423" cy="127770"/>
            </a:xfrm>
            <a:custGeom>
              <a:rect b="b" l="l" r="r" t="t"/>
              <a:pathLst>
                <a:path extrusionOk="0" h="2632" w="3902">
                  <a:moveTo>
                    <a:pt x="3787" y="1"/>
                  </a:moveTo>
                  <a:cubicBezTo>
                    <a:pt x="3759" y="1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8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2"/>
                    <a:pt x="116" y="2632"/>
                  </a:cubicBezTo>
                  <a:cubicBezTo>
                    <a:pt x="144" y="2632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30"/>
                  </a:cubicBezTo>
                  <a:lnTo>
                    <a:pt x="3901" y="148"/>
                  </a:lnTo>
                  <a:cubicBezTo>
                    <a:pt x="3901" y="54"/>
                    <a:pt x="3855" y="1"/>
                    <a:pt x="37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1956169" y="2655216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1956169" y="2709875"/>
              <a:ext cx="189423" cy="127868"/>
            </a:xfrm>
            <a:custGeom>
              <a:rect b="b" l="l" r="r" t="t"/>
              <a:pathLst>
                <a:path extrusionOk="0" h="2634" w="3902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1956169" y="2764534"/>
              <a:ext cx="189423" cy="127868"/>
            </a:xfrm>
            <a:custGeom>
              <a:rect b="b" l="l" r="r" t="t"/>
              <a:pathLst>
                <a:path extrusionOk="0" h="2634" w="3902">
                  <a:moveTo>
                    <a:pt x="3788" y="1"/>
                  </a:moveTo>
                  <a:cubicBezTo>
                    <a:pt x="3760" y="1"/>
                    <a:pt x="3727" y="11"/>
                    <a:pt x="3693" y="31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4"/>
                  </a:cubicBezTo>
                  <a:lnTo>
                    <a:pt x="3693" y="593"/>
                  </a:lnTo>
                  <a:cubicBezTo>
                    <a:pt x="3810" y="526"/>
                    <a:pt x="3901" y="365"/>
                    <a:pt x="3901" y="231"/>
                  </a:cubicBezTo>
                  <a:lnTo>
                    <a:pt x="3901" y="150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2287670" y="2165519"/>
              <a:ext cx="189471" cy="259958"/>
            </a:xfrm>
            <a:custGeom>
              <a:rect b="b" l="l" r="r" t="t"/>
              <a:pathLst>
                <a:path extrusionOk="0" h="5355" w="3903">
                  <a:moveTo>
                    <a:pt x="3729" y="0"/>
                  </a:moveTo>
                  <a:cubicBezTo>
                    <a:pt x="3687" y="0"/>
                    <a:pt x="3639" y="14"/>
                    <a:pt x="3588" y="43"/>
                  </a:cubicBezTo>
                  <a:lnTo>
                    <a:pt x="311" y="1934"/>
                  </a:lnTo>
                  <a:cubicBezTo>
                    <a:pt x="137" y="2033"/>
                    <a:pt x="1" y="2275"/>
                    <a:pt x="1" y="2473"/>
                  </a:cubicBezTo>
                  <a:lnTo>
                    <a:pt x="1" y="5131"/>
                  </a:lnTo>
                  <a:cubicBezTo>
                    <a:pt x="1" y="5272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88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2287670" y="2354592"/>
              <a:ext cx="189471" cy="127819"/>
            </a:xfrm>
            <a:custGeom>
              <a:rect b="b" l="l" r="r" t="t"/>
              <a:pathLst>
                <a:path extrusionOk="0" h="2633" w="3903">
                  <a:moveTo>
                    <a:pt x="3786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8" y="2632"/>
                    <a:pt x="116" y="2632"/>
                  </a:cubicBezTo>
                  <a:cubicBezTo>
                    <a:pt x="143" y="2632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6"/>
                    <a:pt x="3902" y="362"/>
                    <a:pt x="3902" y="233"/>
                  </a:cubicBezTo>
                  <a:lnTo>
                    <a:pt x="3902" y="148"/>
                  </a:lnTo>
                  <a:cubicBezTo>
                    <a:pt x="3902" y="53"/>
                    <a:pt x="3854" y="0"/>
                    <a:pt x="37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2287670" y="2409251"/>
              <a:ext cx="189471" cy="127819"/>
            </a:xfrm>
            <a:custGeom>
              <a:rect b="b" l="l" r="r" t="t"/>
              <a:pathLst>
                <a:path extrusionOk="0" h="2633" w="3903">
                  <a:moveTo>
                    <a:pt x="3786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7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3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2287670" y="2463910"/>
              <a:ext cx="189471" cy="127819"/>
            </a:xfrm>
            <a:custGeom>
              <a:rect b="b" l="l" r="r" t="t"/>
              <a:pathLst>
                <a:path extrusionOk="0" h="2633" w="3903">
                  <a:moveTo>
                    <a:pt x="3786" y="1"/>
                  </a:moveTo>
                  <a:cubicBezTo>
                    <a:pt x="3758" y="1"/>
                    <a:pt x="3727" y="10"/>
                    <a:pt x="3694" y="29"/>
                  </a:cubicBezTo>
                  <a:lnTo>
                    <a:pt x="205" y="2042"/>
                  </a:lnTo>
                  <a:cubicBezTo>
                    <a:pt x="93" y="2108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6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0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2287670" y="2518520"/>
              <a:ext cx="189471" cy="127819"/>
            </a:xfrm>
            <a:custGeom>
              <a:rect b="b" l="l" r="r" t="t"/>
              <a:pathLst>
                <a:path extrusionOk="0" h="2633" w="3903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2287670" y="2573179"/>
              <a:ext cx="189471" cy="127868"/>
            </a:xfrm>
            <a:custGeom>
              <a:rect b="b" l="l" r="r" t="t"/>
              <a:pathLst>
                <a:path extrusionOk="0" h="2634" w="3903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3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5"/>
                    <a:pt x="3902" y="232"/>
                  </a:cubicBezTo>
                  <a:lnTo>
                    <a:pt x="3902" y="150"/>
                  </a:lnTo>
                  <a:cubicBezTo>
                    <a:pt x="3902" y="56"/>
                    <a:pt x="3854" y="1"/>
                    <a:pt x="37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2287670" y="2627887"/>
              <a:ext cx="189471" cy="127819"/>
            </a:xfrm>
            <a:custGeom>
              <a:rect b="b" l="l" r="r" t="t"/>
              <a:pathLst>
                <a:path extrusionOk="0" h="2633" w="3903">
                  <a:moveTo>
                    <a:pt x="3787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8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3"/>
                  </a:cubicBezTo>
                  <a:lnTo>
                    <a:pt x="3694" y="593"/>
                  </a:lnTo>
                  <a:cubicBezTo>
                    <a:pt x="3806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2287670" y="2682546"/>
              <a:ext cx="189471" cy="127819"/>
            </a:xfrm>
            <a:custGeom>
              <a:rect b="b" l="l" r="r" t="t"/>
              <a:pathLst>
                <a:path extrusionOk="0" h="2633" w="3903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4"/>
                  </a:cubicBezTo>
                  <a:lnTo>
                    <a:pt x="3694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2287670" y="2737204"/>
              <a:ext cx="189471" cy="127868"/>
            </a:xfrm>
            <a:custGeom>
              <a:rect b="b" l="l" r="r" t="t"/>
              <a:pathLst>
                <a:path extrusionOk="0" h="2634" w="3903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1956169" y="2958170"/>
              <a:ext cx="189423" cy="260056"/>
            </a:xfrm>
            <a:custGeom>
              <a:rect b="b" l="l" r="r" t="t"/>
              <a:pathLst>
                <a:path extrusionOk="0" h="5357" w="3902">
                  <a:moveTo>
                    <a:pt x="3730" y="1"/>
                  </a:moveTo>
                  <a:cubicBezTo>
                    <a:pt x="3688" y="1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3"/>
                  </a:lnTo>
                  <a:cubicBezTo>
                    <a:pt x="3901" y="83"/>
                    <a:pt x="3831" y="1"/>
                    <a:pt x="373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1956169" y="3147340"/>
              <a:ext cx="189423" cy="127770"/>
            </a:xfrm>
            <a:custGeom>
              <a:rect b="b" l="l" r="r" t="t"/>
              <a:pathLst>
                <a:path extrusionOk="0" h="2632" w="3902">
                  <a:moveTo>
                    <a:pt x="3787" y="0"/>
                  </a:moveTo>
                  <a:cubicBezTo>
                    <a:pt x="3759" y="0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1"/>
                    <a:pt x="116" y="2631"/>
                  </a:cubicBezTo>
                  <a:cubicBezTo>
                    <a:pt x="144" y="2631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8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1956169" y="3201950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1956169" y="3256609"/>
              <a:ext cx="189423" cy="127819"/>
            </a:xfrm>
            <a:custGeom>
              <a:rect b="b" l="l" r="r" t="t"/>
              <a:pathLst>
                <a:path extrusionOk="0" h="2633" w="3902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1"/>
                    <a:pt x="37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1628601" y="1862808"/>
              <a:ext cx="155150" cy="430594"/>
            </a:xfrm>
            <a:custGeom>
              <a:rect b="b" l="l" r="r" t="t"/>
              <a:pathLst>
                <a:path extrusionOk="0" h="8870" w="3196">
                  <a:moveTo>
                    <a:pt x="3038" y="1"/>
                  </a:moveTo>
                  <a:cubicBezTo>
                    <a:pt x="2991" y="1"/>
                    <a:pt x="2934" y="21"/>
                    <a:pt x="2864" y="60"/>
                  </a:cubicBezTo>
                  <a:lnTo>
                    <a:pt x="2332" y="367"/>
                  </a:lnTo>
                  <a:cubicBezTo>
                    <a:pt x="2212" y="439"/>
                    <a:pt x="2127" y="528"/>
                    <a:pt x="2076" y="637"/>
                  </a:cubicBezTo>
                  <a:cubicBezTo>
                    <a:pt x="2025" y="750"/>
                    <a:pt x="2001" y="886"/>
                    <a:pt x="2001" y="1050"/>
                  </a:cubicBezTo>
                  <a:lnTo>
                    <a:pt x="2001" y="5900"/>
                  </a:lnTo>
                  <a:cubicBezTo>
                    <a:pt x="2001" y="6254"/>
                    <a:pt x="1946" y="6552"/>
                    <a:pt x="1844" y="6784"/>
                  </a:cubicBezTo>
                  <a:cubicBezTo>
                    <a:pt x="1741" y="7020"/>
                    <a:pt x="1578" y="7201"/>
                    <a:pt x="1349" y="7330"/>
                  </a:cubicBezTo>
                  <a:cubicBezTo>
                    <a:pt x="1172" y="7434"/>
                    <a:pt x="1003" y="7485"/>
                    <a:pt x="842" y="7485"/>
                  </a:cubicBezTo>
                  <a:cubicBezTo>
                    <a:pt x="733" y="7485"/>
                    <a:pt x="628" y="7462"/>
                    <a:pt x="527" y="7415"/>
                  </a:cubicBezTo>
                  <a:cubicBezTo>
                    <a:pt x="499" y="7401"/>
                    <a:pt x="475" y="7394"/>
                    <a:pt x="454" y="7394"/>
                  </a:cubicBezTo>
                  <a:cubicBezTo>
                    <a:pt x="439" y="7394"/>
                    <a:pt x="425" y="7398"/>
                    <a:pt x="414" y="7405"/>
                  </a:cubicBezTo>
                  <a:cubicBezTo>
                    <a:pt x="380" y="7426"/>
                    <a:pt x="342" y="7491"/>
                    <a:pt x="305" y="7603"/>
                  </a:cubicBezTo>
                  <a:lnTo>
                    <a:pt x="45" y="8429"/>
                  </a:lnTo>
                  <a:cubicBezTo>
                    <a:pt x="15" y="8511"/>
                    <a:pt x="1" y="8582"/>
                    <a:pt x="1" y="8644"/>
                  </a:cubicBezTo>
                  <a:cubicBezTo>
                    <a:pt x="1" y="8716"/>
                    <a:pt x="25" y="8760"/>
                    <a:pt x="73" y="8777"/>
                  </a:cubicBezTo>
                  <a:cubicBezTo>
                    <a:pt x="211" y="8839"/>
                    <a:pt x="360" y="8869"/>
                    <a:pt x="520" y="8869"/>
                  </a:cubicBezTo>
                  <a:cubicBezTo>
                    <a:pt x="821" y="8869"/>
                    <a:pt x="1160" y="8761"/>
                    <a:pt x="1537" y="8545"/>
                  </a:cubicBezTo>
                  <a:cubicBezTo>
                    <a:pt x="2080" y="8231"/>
                    <a:pt x="2493" y="7777"/>
                    <a:pt x="2776" y="7187"/>
                  </a:cubicBezTo>
                  <a:cubicBezTo>
                    <a:pt x="3055" y="6593"/>
                    <a:pt x="3195" y="5934"/>
                    <a:pt x="3195" y="5210"/>
                  </a:cubicBezTo>
                  <a:lnTo>
                    <a:pt x="3195" y="357"/>
                  </a:lnTo>
                  <a:cubicBezTo>
                    <a:pt x="3195" y="193"/>
                    <a:pt x="3172" y="87"/>
                    <a:pt x="3121" y="33"/>
                  </a:cubicBezTo>
                  <a:cubicBezTo>
                    <a:pt x="3099" y="12"/>
                    <a:pt x="3071" y="1"/>
                    <a:pt x="303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1810686" y="1744607"/>
              <a:ext cx="244133" cy="418167"/>
            </a:xfrm>
            <a:custGeom>
              <a:rect b="b" l="l" r="r" t="t"/>
              <a:pathLst>
                <a:path extrusionOk="0" h="8614" w="5029">
                  <a:moveTo>
                    <a:pt x="3044" y="1514"/>
                  </a:moveTo>
                  <a:cubicBezTo>
                    <a:pt x="3232" y="1514"/>
                    <a:pt x="3387" y="1600"/>
                    <a:pt x="3510" y="1772"/>
                  </a:cubicBezTo>
                  <a:cubicBezTo>
                    <a:pt x="3735" y="2086"/>
                    <a:pt x="3844" y="2673"/>
                    <a:pt x="3844" y="3540"/>
                  </a:cubicBezTo>
                  <a:cubicBezTo>
                    <a:pt x="3844" y="4406"/>
                    <a:pt x="3735" y="5123"/>
                    <a:pt x="3510" y="5693"/>
                  </a:cubicBezTo>
                  <a:cubicBezTo>
                    <a:pt x="3288" y="6263"/>
                    <a:pt x="2957" y="6673"/>
                    <a:pt x="2519" y="6925"/>
                  </a:cubicBezTo>
                  <a:cubicBezTo>
                    <a:pt x="2319" y="7041"/>
                    <a:pt x="2141" y="7099"/>
                    <a:pt x="1986" y="7099"/>
                  </a:cubicBezTo>
                  <a:cubicBezTo>
                    <a:pt x="1797" y="7099"/>
                    <a:pt x="1641" y="7013"/>
                    <a:pt x="1520" y="6843"/>
                  </a:cubicBezTo>
                  <a:cubicBezTo>
                    <a:pt x="1295" y="6529"/>
                    <a:pt x="1185" y="5942"/>
                    <a:pt x="1185" y="5076"/>
                  </a:cubicBezTo>
                  <a:cubicBezTo>
                    <a:pt x="1185" y="4209"/>
                    <a:pt x="1295" y="3492"/>
                    <a:pt x="1520" y="2922"/>
                  </a:cubicBezTo>
                  <a:cubicBezTo>
                    <a:pt x="1741" y="2352"/>
                    <a:pt x="2076" y="1939"/>
                    <a:pt x="2519" y="1686"/>
                  </a:cubicBezTo>
                  <a:cubicBezTo>
                    <a:pt x="2716" y="1571"/>
                    <a:pt x="2890" y="1514"/>
                    <a:pt x="3044" y="1514"/>
                  </a:cubicBezTo>
                  <a:close/>
                  <a:moveTo>
                    <a:pt x="3623" y="1"/>
                  </a:moveTo>
                  <a:cubicBezTo>
                    <a:pt x="3306" y="1"/>
                    <a:pt x="2938" y="121"/>
                    <a:pt x="2519" y="362"/>
                  </a:cubicBezTo>
                  <a:cubicBezTo>
                    <a:pt x="1700" y="837"/>
                    <a:pt x="1076" y="1539"/>
                    <a:pt x="646" y="2478"/>
                  </a:cubicBezTo>
                  <a:cubicBezTo>
                    <a:pt x="216" y="3414"/>
                    <a:pt x="1" y="4509"/>
                    <a:pt x="1" y="5758"/>
                  </a:cubicBezTo>
                  <a:cubicBezTo>
                    <a:pt x="1" y="7010"/>
                    <a:pt x="216" y="7854"/>
                    <a:pt x="646" y="8294"/>
                  </a:cubicBezTo>
                  <a:cubicBezTo>
                    <a:pt x="854" y="8507"/>
                    <a:pt x="1107" y="8614"/>
                    <a:pt x="1405" y="8614"/>
                  </a:cubicBezTo>
                  <a:cubicBezTo>
                    <a:pt x="1725" y="8614"/>
                    <a:pt x="2096" y="8491"/>
                    <a:pt x="2519" y="8246"/>
                  </a:cubicBezTo>
                  <a:cubicBezTo>
                    <a:pt x="3332" y="7779"/>
                    <a:pt x="3953" y="7076"/>
                    <a:pt x="4383" y="6137"/>
                  </a:cubicBezTo>
                  <a:cubicBezTo>
                    <a:pt x="4813" y="5202"/>
                    <a:pt x="5028" y="4107"/>
                    <a:pt x="5028" y="2857"/>
                  </a:cubicBezTo>
                  <a:cubicBezTo>
                    <a:pt x="5028" y="1604"/>
                    <a:pt x="4813" y="758"/>
                    <a:pt x="4383" y="321"/>
                  </a:cubicBezTo>
                  <a:cubicBezTo>
                    <a:pt x="4174" y="108"/>
                    <a:pt x="3921" y="1"/>
                    <a:pt x="36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2083401" y="1602184"/>
              <a:ext cx="202044" cy="441517"/>
            </a:xfrm>
            <a:custGeom>
              <a:rect b="b" l="l" r="r" t="t"/>
              <a:pathLst>
                <a:path extrusionOk="0" h="9095" w="4162">
                  <a:moveTo>
                    <a:pt x="2561" y="1614"/>
                  </a:moveTo>
                  <a:cubicBezTo>
                    <a:pt x="2613" y="1614"/>
                    <a:pt x="2658" y="1628"/>
                    <a:pt x="2693" y="1655"/>
                  </a:cubicBezTo>
                  <a:cubicBezTo>
                    <a:pt x="2792" y="1729"/>
                    <a:pt x="2844" y="1917"/>
                    <a:pt x="2844" y="2221"/>
                  </a:cubicBezTo>
                  <a:cubicBezTo>
                    <a:pt x="2844" y="2501"/>
                    <a:pt x="2789" y="2747"/>
                    <a:pt x="2683" y="2955"/>
                  </a:cubicBezTo>
                  <a:cubicBezTo>
                    <a:pt x="2578" y="3166"/>
                    <a:pt x="2430" y="3323"/>
                    <a:pt x="2236" y="3436"/>
                  </a:cubicBezTo>
                  <a:lnTo>
                    <a:pt x="1192" y="4040"/>
                  </a:lnTo>
                  <a:lnTo>
                    <a:pt x="1192" y="2331"/>
                  </a:lnTo>
                  <a:lnTo>
                    <a:pt x="2236" y="1726"/>
                  </a:lnTo>
                  <a:cubicBezTo>
                    <a:pt x="2366" y="1651"/>
                    <a:pt x="2475" y="1614"/>
                    <a:pt x="2561" y="1614"/>
                  </a:cubicBezTo>
                  <a:close/>
                  <a:moveTo>
                    <a:pt x="2625" y="4548"/>
                  </a:moveTo>
                  <a:cubicBezTo>
                    <a:pt x="2691" y="4548"/>
                    <a:pt x="2749" y="4566"/>
                    <a:pt x="2799" y="4604"/>
                  </a:cubicBezTo>
                  <a:cubicBezTo>
                    <a:pt x="2919" y="4695"/>
                    <a:pt x="2980" y="4900"/>
                    <a:pt x="2980" y="5218"/>
                  </a:cubicBezTo>
                  <a:cubicBezTo>
                    <a:pt x="2980" y="5497"/>
                    <a:pt x="2929" y="5757"/>
                    <a:pt x="2827" y="5989"/>
                  </a:cubicBezTo>
                  <a:cubicBezTo>
                    <a:pt x="2721" y="6225"/>
                    <a:pt x="2564" y="6402"/>
                    <a:pt x="2353" y="6521"/>
                  </a:cubicBezTo>
                  <a:lnTo>
                    <a:pt x="1192" y="7194"/>
                  </a:lnTo>
                  <a:lnTo>
                    <a:pt x="1192" y="5296"/>
                  </a:lnTo>
                  <a:lnTo>
                    <a:pt x="2294" y="4658"/>
                  </a:lnTo>
                  <a:cubicBezTo>
                    <a:pt x="2421" y="4584"/>
                    <a:pt x="2531" y="4548"/>
                    <a:pt x="2625" y="4548"/>
                  </a:cubicBezTo>
                  <a:close/>
                  <a:moveTo>
                    <a:pt x="3227" y="0"/>
                  </a:moveTo>
                  <a:cubicBezTo>
                    <a:pt x="3009" y="0"/>
                    <a:pt x="2745" y="89"/>
                    <a:pt x="2438" y="266"/>
                  </a:cubicBezTo>
                  <a:lnTo>
                    <a:pt x="325" y="1487"/>
                  </a:lnTo>
                  <a:cubicBezTo>
                    <a:pt x="209" y="1552"/>
                    <a:pt x="127" y="1641"/>
                    <a:pt x="75" y="1750"/>
                  </a:cubicBezTo>
                  <a:cubicBezTo>
                    <a:pt x="28" y="1863"/>
                    <a:pt x="1" y="1999"/>
                    <a:pt x="1" y="2163"/>
                  </a:cubicBezTo>
                  <a:lnTo>
                    <a:pt x="1" y="8747"/>
                  </a:lnTo>
                  <a:cubicBezTo>
                    <a:pt x="1" y="8911"/>
                    <a:pt x="28" y="9016"/>
                    <a:pt x="75" y="9064"/>
                  </a:cubicBezTo>
                  <a:cubicBezTo>
                    <a:pt x="97" y="9084"/>
                    <a:pt x="125" y="9095"/>
                    <a:pt x="158" y="9095"/>
                  </a:cubicBezTo>
                  <a:cubicBezTo>
                    <a:pt x="203" y="9095"/>
                    <a:pt x="258" y="9076"/>
                    <a:pt x="325" y="9037"/>
                  </a:cubicBezTo>
                  <a:lnTo>
                    <a:pt x="2438" y="7819"/>
                  </a:lnTo>
                  <a:cubicBezTo>
                    <a:pt x="2819" y="7597"/>
                    <a:pt x="3137" y="7317"/>
                    <a:pt x="3393" y="6972"/>
                  </a:cubicBezTo>
                  <a:cubicBezTo>
                    <a:pt x="3652" y="6627"/>
                    <a:pt x="3843" y="6245"/>
                    <a:pt x="3970" y="5832"/>
                  </a:cubicBezTo>
                  <a:cubicBezTo>
                    <a:pt x="4100" y="5419"/>
                    <a:pt x="4161" y="4999"/>
                    <a:pt x="4161" y="4579"/>
                  </a:cubicBezTo>
                  <a:cubicBezTo>
                    <a:pt x="4161" y="3745"/>
                    <a:pt x="3933" y="3328"/>
                    <a:pt x="3475" y="3328"/>
                  </a:cubicBezTo>
                  <a:cubicBezTo>
                    <a:pt x="3457" y="3328"/>
                    <a:pt x="3439" y="3329"/>
                    <a:pt x="3421" y="3330"/>
                  </a:cubicBezTo>
                  <a:cubicBezTo>
                    <a:pt x="3608" y="3105"/>
                    <a:pt x="3755" y="2822"/>
                    <a:pt x="3864" y="2487"/>
                  </a:cubicBezTo>
                  <a:cubicBezTo>
                    <a:pt x="3970" y="2150"/>
                    <a:pt x="4024" y="1808"/>
                    <a:pt x="4024" y="1460"/>
                  </a:cubicBezTo>
                  <a:cubicBezTo>
                    <a:pt x="4024" y="801"/>
                    <a:pt x="3895" y="361"/>
                    <a:pt x="3629" y="139"/>
                  </a:cubicBezTo>
                  <a:cubicBezTo>
                    <a:pt x="3519" y="46"/>
                    <a:pt x="3384" y="0"/>
                    <a:pt x="32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2291796" y="1478789"/>
              <a:ext cx="187335" cy="426177"/>
            </a:xfrm>
            <a:custGeom>
              <a:rect b="b" l="l" r="r" t="t"/>
              <a:pathLst>
                <a:path extrusionOk="0" h="8779" w="3859">
                  <a:moveTo>
                    <a:pt x="3218" y="1"/>
                  </a:moveTo>
                  <a:cubicBezTo>
                    <a:pt x="2887" y="1"/>
                    <a:pt x="2479" y="141"/>
                    <a:pt x="1991" y="421"/>
                  </a:cubicBezTo>
                  <a:cubicBezTo>
                    <a:pt x="1448" y="736"/>
                    <a:pt x="1008" y="1176"/>
                    <a:pt x="677" y="1739"/>
                  </a:cubicBezTo>
                  <a:cubicBezTo>
                    <a:pt x="346" y="2305"/>
                    <a:pt x="179" y="2940"/>
                    <a:pt x="179" y="3644"/>
                  </a:cubicBezTo>
                  <a:cubicBezTo>
                    <a:pt x="179" y="4067"/>
                    <a:pt x="247" y="4384"/>
                    <a:pt x="387" y="4596"/>
                  </a:cubicBezTo>
                  <a:cubicBezTo>
                    <a:pt x="523" y="4811"/>
                    <a:pt x="697" y="4947"/>
                    <a:pt x="913" y="5009"/>
                  </a:cubicBezTo>
                  <a:cubicBezTo>
                    <a:pt x="1127" y="5070"/>
                    <a:pt x="1387" y="5101"/>
                    <a:pt x="1694" y="5101"/>
                  </a:cubicBezTo>
                  <a:cubicBezTo>
                    <a:pt x="1960" y="5104"/>
                    <a:pt x="2155" y="5118"/>
                    <a:pt x="2281" y="5139"/>
                  </a:cubicBezTo>
                  <a:cubicBezTo>
                    <a:pt x="2411" y="5163"/>
                    <a:pt x="2507" y="5217"/>
                    <a:pt x="2571" y="5306"/>
                  </a:cubicBezTo>
                  <a:cubicBezTo>
                    <a:pt x="2636" y="5394"/>
                    <a:pt x="2667" y="5538"/>
                    <a:pt x="2667" y="5739"/>
                  </a:cubicBezTo>
                  <a:cubicBezTo>
                    <a:pt x="2667" y="6032"/>
                    <a:pt x="2602" y="6289"/>
                    <a:pt x="2466" y="6503"/>
                  </a:cubicBezTo>
                  <a:cubicBezTo>
                    <a:pt x="2332" y="6719"/>
                    <a:pt x="2124" y="6906"/>
                    <a:pt x="1848" y="7067"/>
                  </a:cubicBezTo>
                  <a:cubicBezTo>
                    <a:pt x="1609" y="7203"/>
                    <a:pt x="1377" y="7292"/>
                    <a:pt x="1148" y="7326"/>
                  </a:cubicBezTo>
                  <a:cubicBezTo>
                    <a:pt x="1051" y="7342"/>
                    <a:pt x="959" y="7350"/>
                    <a:pt x="871" y="7350"/>
                  </a:cubicBezTo>
                  <a:cubicBezTo>
                    <a:pt x="749" y="7350"/>
                    <a:pt x="637" y="7334"/>
                    <a:pt x="533" y="7302"/>
                  </a:cubicBezTo>
                  <a:cubicBezTo>
                    <a:pt x="509" y="7293"/>
                    <a:pt x="488" y="7287"/>
                    <a:pt x="469" y="7287"/>
                  </a:cubicBezTo>
                  <a:cubicBezTo>
                    <a:pt x="453" y="7287"/>
                    <a:pt x="438" y="7291"/>
                    <a:pt x="424" y="7299"/>
                  </a:cubicBezTo>
                  <a:cubicBezTo>
                    <a:pt x="390" y="7319"/>
                    <a:pt x="360" y="7374"/>
                    <a:pt x="333" y="7466"/>
                  </a:cubicBezTo>
                  <a:lnTo>
                    <a:pt x="35" y="8357"/>
                  </a:lnTo>
                  <a:cubicBezTo>
                    <a:pt x="11" y="8432"/>
                    <a:pt x="1" y="8490"/>
                    <a:pt x="1" y="8534"/>
                  </a:cubicBezTo>
                  <a:cubicBezTo>
                    <a:pt x="1" y="8600"/>
                    <a:pt x="35" y="8654"/>
                    <a:pt x="107" y="8695"/>
                  </a:cubicBezTo>
                  <a:cubicBezTo>
                    <a:pt x="227" y="8751"/>
                    <a:pt x="368" y="8778"/>
                    <a:pt x="530" y="8778"/>
                  </a:cubicBezTo>
                  <a:cubicBezTo>
                    <a:pt x="654" y="8778"/>
                    <a:pt x="791" y="8762"/>
                    <a:pt x="940" y="8729"/>
                  </a:cubicBezTo>
                  <a:cubicBezTo>
                    <a:pt x="1284" y="8654"/>
                    <a:pt x="1643" y="8507"/>
                    <a:pt x="2018" y="8288"/>
                  </a:cubicBezTo>
                  <a:cubicBezTo>
                    <a:pt x="2615" y="7944"/>
                    <a:pt x="3069" y="7490"/>
                    <a:pt x="3387" y="6927"/>
                  </a:cubicBezTo>
                  <a:cubicBezTo>
                    <a:pt x="3701" y="6367"/>
                    <a:pt x="3858" y="5763"/>
                    <a:pt x="3858" y="5118"/>
                  </a:cubicBezTo>
                  <a:cubicBezTo>
                    <a:pt x="3858" y="4688"/>
                    <a:pt x="3803" y="4367"/>
                    <a:pt x="3698" y="4156"/>
                  </a:cubicBezTo>
                  <a:cubicBezTo>
                    <a:pt x="3589" y="3944"/>
                    <a:pt x="3431" y="3804"/>
                    <a:pt x="3230" y="3732"/>
                  </a:cubicBezTo>
                  <a:cubicBezTo>
                    <a:pt x="3028" y="3657"/>
                    <a:pt x="2752" y="3616"/>
                    <a:pt x="2401" y="3606"/>
                  </a:cubicBezTo>
                  <a:lnTo>
                    <a:pt x="2199" y="3599"/>
                  </a:lnTo>
                  <a:cubicBezTo>
                    <a:pt x="1974" y="3596"/>
                    <a:pt x="1807" y="3582"/>
                    <a:pt x="1701" y="3558"/>
                  </a:cubicBezTo>
                  <a:cubicBezTo>
                    <a:pt x="1595" y="3534"/>
                    <a:pt x="1513" y="3480"/>
                    <a:pt x="1451" y="3391"/>
                  </a:cubicBezTo>
                  <a:cubicBezTo>
                    <a:pt x="1393" y="3306"/>
                    <a:pt x="1363" y="3166"/>
                    <a:pt x="1363" y="2971"/>
                  </a:cubicBezTo>
                  <a:cubicBezTo>
                    <a:pt x="1363" y="2395"/>
                    <a:pt x="1623" y="1954"/>
                    <a:pt x="2141" y="1658"/>
                  </a:cubicBezTo>
                  <a:cubicBezTo>
                    <a:pt x="2417" y="1498"/>
                    <a:pt x="2665" y="1418"/>
                    <a:pt x="2886" y="1418"/>
                  </a:cubicBezTo>
                  <a:cubicBezTo>
                    <a:pt x="3001" y="1418"/>
                    <a:pt x="3109" y="1440"/>
                    <a:pt x="3209" y="1483"/>
                  </a:cubicBezTo>
                  <a:cubicBezTo>
                    <a:pt x="3232" y="1494"/>
                    <a:pt x="3253" y="1499"/>
                    <a:pt x="3271" y="1499"/>
                  </a:cubicBezTo>
                  <a:cubicBezTo>
                    <a:pt x="3288" y="1499"/>
                    <a:pt x="3304" y="1495"/>
                    <a:pt x="3318" y="1486"/>
                  </a:cubicBezTo>
                  <a:cubicBezTo>
                    <a:pt x="3349" y="1469"/>
                    <a:pt x="3384" y="1415"/>
                    <a:pt x="3411" y="1323"/>
                  </a:cubicBezTo>
                  <a:lnTo>
                    <a:pt x="3707" y="429"/>
                  </a:lnTo>
                  <a:cubicBezTo>
                    <a:pt x="3732" y="357"/>
                    <a:pt x="3742" y="299"/>
                    <a:pt x="3742" y="254"/>
                  </a:cubicBezTo>
                  <a:cubicBezTo>
                    <a:pt x="3742" y="196"/>
                    <a:pt x="3707" y="142"/>
                    <a:pt x="3636" y="94"/>
                  </a:cubicBezTo>
                  <a:cubicBezTo>
                    <a:pt x="3514" y="32"/>
                    <a:pt x="3374" y="1"/>
                    <a:pt x="32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092368" y="751331"/>
              <a:ext cx="710165" cy="1752620"/>
            </a:xfrm>
            <a:custGeom>
              <a:rect b="b" l="l" r="r" t="t"/>
              <a:pathLst>
                <a:path extrusionOk="0" h="36103" w="14629">
                  <a:moveTo>
                    <a:pt x="13307" y="0"/>
                  </a:moveTo>
                  <a:cubicBezTo>
                    <a:pt x="13224" y="0"/>
                    <a:pt x="13130" y="28"/>
                    <a:pt x="13031" y="87"/>
                  </a:cubicBezTo>
                  <a:lnTo>
                    <a:pt x="625" y="7265"/>
                  </a:lnTo>
                  <a:cubicBezTo>
                    <a:pt x="280" y="7462"/>
                    <a:pt x="1" y="7950"/>
                    <a:pt x="1" y="8346"/>
                  </a:cubicBezTo>
                  <a:lnTo>
                    <a:pt x="1" y="33916"/>
                  </a:lnTo>
                  <a:cubicBezTo>
                    <a:pt x="1" y="34115"/>
                    <a:pt x="72" y="34255"/>
                    <a:pt x="185" y="34319"/>
                  </a:cubicBezTo>
                  <a:lnTo>
                    <a:pt x="1158" y="34882"/>
                  </a:lnTo>
                  <a:cubicBezTo>
                    <a:pt x="1158" y="34882"/>
                    <a:pt x="1161" y="34882"/>
                    <a:pt x="1165" y="34885"/>
                  </a:cubicBezTo>
                  <a:lnTo>
                    <a:pt x="1178" y="34893"/>
                  </a:lnTo>
                  <a:lnTo>
                    <a:pt x="1178" y="34889"/>
                  </a:lnTo>
                  <a:cubicBezTo>
                    <a:pt x="1222" y="34913"/>
                    <a:pt x="1273" y="34925"/>
                    <a:pt x="1329" y="34925"/>
                  </a:cubicBezTo>
                  <a:cubicBezTo>
                    <a:pt x="1411" y="34925"/>
                    <a:pt x="1504" y="34898"/>
                    <a:pt x="1601" y="34841"/>
                  </a:cubicBezTo>
                  <a:lnTo>
                    <a:pt x="4878" y="32947"/>
                  </a:lnTo>
                  <a:lnTo>
                    <a:pt x="4878" y="34916"/>
                  </a:lnTo>
                  <a:cubicBezTo>
                    <a:pt x="4878" y="35268"/>
                    <a:pt x="4933" y="35469"/>
                    <a:pt x="5025" y="35524"/>
                  </a:cubicBezTo>
                  <a:lnTo>
                    <a:pt x="5021" y="35524"/>
                  </a:lnTo>
                  <a:lnTo>
                    <a:pt x="5990" y="36084"/>
                  </a:lnTo>
                  <a:lnTo>
                    <a:pt x="5994" y="36087"/>
                  </a:lnTo>
                  <a:lnTo>
                    <a:pt x="6004" y="36093"/>
                  </a:lnTo>
                  <a:lnTo>
                    <a:pt x="6004" y="36090"/>
                  </a:lnTo>
                  <a:cubicBezTo>
                    <a:pt x="6019" y="36098"/>
                    <a:pt x="6035" y="36102"/>
                    <a:pt x="6052" y="36102"/>
                  </a:cubicBezTo>
                  <a:cubicBezTo>
                    <a:pt x="6158" y="36102"/>
                    <a:pt x="6299" y="35943"/>
                    <a:pt x="6455" y="35616"/>
                  </a:cubicBezTo>
                  <a:lnTo>
                    <a:pt x="8779" y="30695"/>
                  </a:lnTo>
                  <a:lnTo>
                    <a:pt x="14008" y="27661"/>
                  </a:lnTo>
                  <a:cubicBezTo>
                    <a:pt x="14349" y="27462"/>
                    <a:pt x="14629" y="26974"/>
                    <a:pt x="14629" y="26579"/>
                  </a:cubicBezTo>
                  <a:lnTo>
                    <a:pt x="14629" y="1008"/>
                  </a:lnTo>
                  <a:cubicBezTo>
                    <a:pt x="14629" y="814"/>
                    <a:pt x="14561" y="674"/>
                    <a:pt x="14451" y="609"/>
                  </a:cubicBezTo>
                  <a:lnTo>
                    <a:pt x="14448" y="605"/>
                  </a:lnTo>
                  <a:lnTo>
                    <a:pt x="13472" y="42"/>
                  </a:lnTo>
                  <a:cubicBezTo>
                    <a:pt x="13424" y="15"/>
                    <a:pt x="13369" y="0"/>
                    <a:pt x="13307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108921" y="752544"/>
              <a:ext cx="683659" cy="363214"/>
            </a:xfrm>
            <a:custGeom>
              <a:rect b="b" l="l" r="r" t="t"/>
              <a:pathLst>
                <a:path extrusionOk="0" h="7482" w="14083">
                  <a:moveTo>
                    <a:pt x="251" y="7260"/>
                  </a:moveTo>
                  <a:cubicBezTo>
                    <a:pt x="161" y="7317"/>
                    <a:pt x="76" y="7393"/>
                    <a:pt x="1" y="7481"/>
                  </a:cubicBezTo>
                  <a:cubicBezTo>
                    <a:pt x="76" y="7393"/>
                    <a:pt x="161" y="7317"/>
                    <a:pt x="251" y="7260"/>
                  </a:cubicBezTo>
                  <a:close/>
                  <a:moveTo>
                    <a:pt x="13097" y="0"/>
                  </a:moveTo>
                  <a:cubicBezTo>
                    <a:pt x="13111" y="7"/>
                    <a:pt x="13120" y="11"/>
                    <a:pt x="13131" y="17"/>
                  </a:cubicBezTo>
                  <a:lnTo>
                    <a:pt x="13131" y="17"/>
                  </a:lnTo>
                  <a:lnTo>
                    <a:pt x="14083" y="570"/>
                  </a:lnTo>
                  <a:lnTo>
                    <a:pt x="14083" y="570"/>
                  </a:lnTo>
                  <a:lnTo>
                    <a:pt x="13131" y="17"/>
                  </a:lnTo>
                  <a:cubicBezTo>
                    <a:pt x="13120" y="11"/>
                    <a:pt x="13111" y="7"/>
                    <a:pt x="1309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101640" y="751379"/>
              <a:ext cx="690941" cy="402147"/>
            </a:xfrm>
            <a:custGeom>
              <a:rect b="b" l="l" r="r" t="t"/>
              <a:pathLst>
                <a:path extrusionOk="0" h="8284" w="14233">
                  <a:moveTo>
                    <a:pt x="13117" y="1"/>
                  </a:moveTo>
                  <a:cubicBezTo>
                    <a:pt x="13035" y="1"/>
                    <a:pt x="12940" y="28"/>
                    <a:pt x="12840" y="86"/>
                  </a:cubicBezTo>
                  <a:lnTo>
                    <a:pt x="434" y="7267"/>
                  </a:lnTo>
                  <a:cubicBezTo>
                    <a:pt x="421" y="7270"/>
                    <a:pt x="410" y="7277"/>
                    <a:pt x="401" y="7284"/>
                  </a:cubicBezTo>
                  <a:cubicBezTo>
                    <a:pt x="311" y="7341"/>
                    <a:pt x="226" y="7417"/>
                    <a:pt x="151" y="7505"/>
                  </a:cubicBezTo>
                  <a:cubicBezTo>
                    <a:pt x="97" y="7571"/>
                    <a:pt x="45" y="7642"/>
                    <a:pt x="1" y="7721"/>
                  </a:cubicBezTo>
                  <a:lnTo>
                    <a:pt x="977" y="8283"/>
                  </a:lnTo>
                  <a:cubicBezTo>
                    <a:pt x="1089" y="8093"/>
                    <a:pt x="1240" y="7925"/>
                    <a:pt x="1407" y="7830"/>
                  </a:cubicBezTo>
                  <a:lnTo>
                    <a:pt x="13817" y="649"/>
                  </a:lnTo>
                  <a:cubicBezTo>
                    <a:pt x="13916" y="591"/>
                    <a:pt x="14011" y="563"/>
                    <a:pt x="14096" y="563"/>
                  </a:cubicBezTo>
                  <a:cubicBezTo>
                    <a:pt x="14144" y="563"/>
                    <a:pt x="14192" y="574"/>
                    <a:pt x="14233" y="594"/>
                  </a:cubicBezTo>
                  <a:lnTo>
                    <a:pt x="13281" y="41"/>
                  </a:lnTo>
                  <a:cubicBezTo>
                    <a:pt x="13270" y="35"/>
                    <a:pt x="13261" y="31"/>
                    <a:pt x="13247" y="24"/>
                  </a:cubicBezTo>
                  <a:cubicBezTo>
                    <a:pt x="13209" y="7"/>
                    <a:pt x="13165" y="1"/>
                    <a:pt x="13117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3336103" y="2475755"/>
              <a:ext cx="46943" cy="27185"/>
            </a:xfrm>
            <a:custGeom>
              <a:rect b="b" l="l" r="r" t="t"/>
              <a:pathLst>
                <a:path extrusionOk="0" h="560" w="967">
                  <a:moveTo>
                    <a:pt x="0" y="0"/>
                  </a:moveTo>
                  <a:lnTo>
                    <a:pt x="966" y="560"/>
                  </a:lnTo>
                  <a:lnTo>
                    <a:pt x="963" y="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3329113" y="2323283"/>
              <a:ext cx="53739" cy="179519"/>
            </a:xfrm>
            <a:custGeom>
              <a:rect b="b" l="l" r="r" t="t"/>
              <a:pathLst>
                <a:path extrusionOk="0" h="3698" w="1107">
                  <a:moveTo>
                    <a:pt x="977" y="1"/>
                  </a:moveTo>
                  <a:lnTo>
                    <a:pt x="1" y="568"/>
                  </a:lnTo>
                  <a:lnTo>
                    <a:pt x="1" y="2533"/>
                  </a:lnTo>
                  <a:cubicBezTo>
                    <a:pt x="1" y="2882"/>
                    <a:pt x="56" y="3086"/>
                    <a:pt x="144" y="3141"/>
                  </a:cubicBezTo>
                  <a:lnTo>
                    <a:pt x="1107" y="3697"/>
                  </a:lnTo>
                  <a:cubicBezTo>
                    <a:pt x="1025" y="3625"/>
                    <a:pt x="977" y="3428"/>
                    <a:pt x="977" y="3100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098388" y="2414931"/>
              <a:ext cx="3010" cy="2379"/>
            </a:xfrm>
            <a:custGeom>
              <a:rect b="b" l="l" r="r" t="t"/>
              <a:pathLst>
                <a:path extrusionOk="0" h="49" w="62">
                  <a:moveTo>
                    <a:pt x="1" y="1"/>
                  </a:moveTo>
                  <a:cubicBezTo>
                    <a:pt x="18" y="18"/>
                    <a:pt x="38" y="35"/>
                    <a:pt x="58" y="48"/>
                  </a:cubicBezTo>
                  <a:lnTo>
                    <a:pt x="61" y="48"/>
                  </a:lnTo>
                  <a:cubicBezTo>
                    <a:pt x="38" y="35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092368" y="1126127"/>
              <a:ext cx="56749" cy="1318725"/>
            </a:xfrm>
            <a:custGeom>
              <a:rect b="b" l="l" r="r" t="t"/>
              <a:pathLst>
                <a:path extrusionOk="0" h="27165" w="1169">
                  <a:moveTo>
                    <a:pt x="192" y="1"/>
                  </a:moveTo>
                  <a:cubicBezTo>
                    <a:pt x="75" y="199"/>
                    <a:pt x="1" y="424"/>
                    <a:pt x="1" y="625"/>
                  </a:cubicBezTo>
                  <a:lnTo>
                    <a:pt x="1" y="26195"/>
                  </a:lnTo>
                  <a:cubicBezTo>
                    <a:pt x="1" y="26353"/>
                    <a:pt x="48" y="26475"/>
                    <a:pt x="124" y="26550"/>
                  </a:cubicBezTo>
                  <a:cubicBezTo>
                    <a:pt x="141" y="26567"/>
                    <a:pt x="161" y="26584"/>
                    <a:pt x="185" y="26598"/>
                  </a:cubicBezTo>
                  <a:lnTo>
                    <a:pt x="1158" y="27161"/>
                  </a:lnTo>
                  <a:cubicBezTo>
                    <a:pt x="1161" y="27161"/>
                    <a:pt x="1161" y="27164"/>
                    <a:pt x="1165" y="27164"/>
                  </a:cubicBezTo>
                  <a:cubicBezTo>
                    <a:pt x="1049" y="27100"/>
                    <a:pt x="977" y="26960"/>
                    <a:pt x="977" y="26759"/>
                  </a:cubicBezTo>
                  <a:lnTo>
                    <a:pt x="977" y="1188"/>
                  </a:lnTo>
                  <a:cubicBezTo>
                    <a:pt x="977" y="987"/>
                    <a:pt x="1049" y="762"/>
                    <a:pt x="1168" y="563"/>
                  </a:cubicBezTo>
                  <a:lnTo>
                    <a:pt x="192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234405" y="940501"/>
              <a:ext cx="473556" cy="579870"/>
            </a:xfrm>
            <a:custGeom>
              <a:rect b="b" l="l" r="r" t="t"/>
              <a:pathLst>
                <a:path extrusionOk="0" h="11945" w="9755">
                  <a:moveTo>
                    <a:pt x="9467" y="1"/>
                  </a:moveTo>
                  <a:cubicBezTo>
                    <a:pt x="9397" y="1"/>
                    <a:pt x="9319" y="23"/>
                    <a:pt x="9236" y="71"/>
                  </a:cubicBezTo>
                  <a:lnTo>
                    <a:pt x="522" y="5118"/>
                  </a:lnTo>
                  <a:cubicBezTo>
                    <a:pt x="235" y="5285"/>
                    <a:pt x="0" y="5688"/>
                    <a:pt x="0" y="6019"/>
                  </a:cubicBezTo>
                  <a:lnTo>
                    <a:pt x="0" y="11575"/>
                  </a:lnTo>
                  <a:cubicBezTo>
                    <a:pt x="0" y="11810"/>
                    <a:pt x="117" y="11945"/>
                    <a:pt x="288" y="11945"/>
                  </a:cubicBezTo>
                  <a:cubicBezTo>
                    <a:pt x="358" y="11945"/>
                    <a:pt x="438" y="11922"/>
                    <a:pt x="522" y="11873"/>
                  </a:cubicBezTo>
                  <a:lnTo>
                    <a:pt x="9236" y="6828"/>
                  </a:lnTo>
                  <a:cubicBezTo>
                    <a:pt x="9522" y="6660"/>
                    <a:pt x="9754" y="6258"/>
                    <a:pt x="9754" y="5927"/>
                  </a:cubicBezTo>
                  <a:lnTo>
                    <a:pt x="9754" y="370"/>
                  </a:lnTo>
                  <a:cubicBezTo>
                    <a:pt x="9754" y="136"/>
                    <a:pt x="9637" y="1"/>
                    <a:pt x="94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3234405" y="1323016"/>
              <a:ext cx="473556" cy="306173"/>
            </a:xfrm>
            <a:custGeom>
              <a:rect b="b" l="l" r="r" t="t"/>
              <a:pathLst>
                <a:path extrusionOk="0" h="6307" w="9755">
                  <a:moveTo>
                    <a:pt x="9478" y="0"/>
                  </a:moveTo>
                  <a:cubicBezTo>
                    <a:pt x="9405" y="0"/>
                    <a:pt x="9321" y="24"/>
                    <a:pt x="9231" y="75"/>
                  </a:cubicBezTo>
                  <a:lnTo>
                    <a:pt x="522" y="5105"/>
                  </a:lnTo>
                  <a:cubicBezTo>
                    <a:pt x="235" y="5272"/>
                    <a:pt x="0" y="5658"/>
                    <a:pt x="0" y="5968"/>
                  </a:cubicBezTo>
                  <a:cubicBezTo>
                    <a:pt x="0" y="6184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1"/>
                  </a:cubicBezTo>
                  <a:lnTo>
                    <a:pt x="9231" y="1201"/>
                  </a:lnTo>
                  <a:cubicBezTo>
                    <a:pt x="9522" y="1037"/>
                    <a:pt x="9754" y="648"/>
                    <a:pt x="9754" y="337"/>
                  </a:cubicBezTo>
                  <a:cubicBezTo>
                    <a:pt x="9754" y="122"/>
                    <a:pt x="9643" y="0"/>
                    <a:pt x="947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3234405" y="1432285"/>
              <a:ext cx="473556" cy="306222"/>
            </a:xfrm>
            <a:custGeom>
              <a:rect b="b" l="l" r="r" t="t"/>
              <a:pathLst>
                <a:path extrusionOk="0" h="6308" w="9755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6"/>
                  </a:lnTo>
                  <a:cubicBezTo>
                    <a:pt x="235" y="5270"/>
                    <a:pt x="0" y="5659"/>
                    <a:pt x="0" y="5970"/>
                  </a:cubicBezTo>
                  <a:cubicBezTo>
                    <a:pt x="0" y="6185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8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3234405" y="1541603"/>
              <a:ext cx="473556" cy="306222"/>
            </a:xfrm>
            <a:custGeom>
              <a:rect b="b" l="l" r="r" t="t"/>
              <a:pathLst>
                <a:path extrusionOk="0" h="6308" w="9755">
                  <a:moveTo>
                    <a:pt x="9478" y="1"/>
                  </a:moveTo>
                  <a:cubicBezTo>
                    <a:pt x="9405" y="1"/>
                    <a:pt x="9321" y="25"/>
                    <a:pt x="9231" y="77"/>
                  </a:cubicBezTo>
                  <a:lnTo>
                    <a:pt x="522" y="5107"/>
                  </a:lnTo>
                  <a:cubicBezTo>
                    <a:pt x="235" y="5271"/>
                    <a:pt x="0" y="5660"/>
                    <a:pt x="0" y="5970"/>
                  </a:cubicBezTo>
                  <a:cubicBezTo>
                    <a:pt x="0" y="6186"/>
                    <a:pt x="113" y="6308"/>
                    <a:pt x="277" y="6308"/>
                  </a:cubicBezTo>
                  <a:cubicBezTo>
                    <a:pt x="350" y="6308"/>
                    <a:pt x="434" y="6284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1"/>
                    <a:pt x="947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3234405" y="1650969"/>
              <a:ext cx="473556" cy="306222"/>
            </a:xfrm>
            <a:custGeom>
              <a:rect b="b" l="l" r="r" t="t"/>
              <a:pathLst>
                <a:path extrusionOk="0" h="6308" w="9755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7"/>
                  </a:lnTo>
                  <a:cubicBezTo>
                    <a:pt x="235" y="5270"/>
                    <a:pt x="0" y="5656"/>
                    <a:pt x="0" y="5970"/>
                  </a:cubicBezTo>
                  <a:cubicBezTo>
                    <a:pt x="0" y="6186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3234405" y="1978971"/>
              <a:ext cx="94760" cy="87527"/>
            </a:xfrm>
            <a:custGeom>
              <a:rect b="b" l="l" r="r" t="t"/>
              <a:pathLst>
                <a:path extrusionOk="0" h="1803" w="1952">
                  <a:moveTo>
                    <a:pt x="1678" y="1"/>
                  </a:moveTo>
                  <a:cubicBezTo>
                    <a:pt x="1605" y="1"/>
                    <a:pt x="1522" y="25"/>
                    <a:pt x="1433" y="77"/>
                  </a:cubicBezTo>
                  <a:lnTo>
                    <a:pt x="522" y="602"/>
                  </a:lnTo>
                  <a:cubicBezTo>
                    <a:pt x="235" y="766"/>
                    <a:pt x="0" y="1155"/>
                    <a:pt x="0" y="1466"/>
                  </a:cubicBezTo>
                  <a:cubicBezTo>
                    <a:pt x="0" y="1681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8"/>
                  </a:cubicBezTo>
                  <a:lnTo>
                    <a:pt x="1433" y="1203"/>
                  </a:lnTo>
                  <a:cubicBezTo>
                    <a:pt x="1720" y="1036"/>
                    <a:pt x="1952" y="651"/>
                    <a:pt x="1952" y="339"/>
                  </a:cubicBezTo>
                  <a:cubicBezTo>
                    <a:pt x="1952" y="124"/>
                    <a:pt x="1841" y="1"/>
                    <a:pt x="167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3393238" y="1760287"/>
              <a:ext cx="314717" cy="214763"/>
            </a:xfrm>
            <a:custGeom>
              <a:rect b="b" l="l" r="r" t="t"/>
              <a:pathLst>
                <a:path extrusionOk="0" h="4424" w="6483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301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50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3234405" y="2088288"/>
              <a:ext cx="94760" cy="87575"/>
            </a:xfrm>
            <a:custGeom>
              <a:rect b="b" l="l" r="r" t="t"/>
              <a:pathLst>
                <a:path extrusionOk="0" h="1804" w="1952">
                  <a:moveTo>
                    <a:pt x="1679" y="1"/>
                  </a:moveTo>
                  <a:cubicBezTo>
                    <a:pt x="1606" y="1"/>
                    <a:pt x="1522" y="26"/>
                    <a:pt x="1433" y="78"/>
                  </a:cubicBezTo>
                  <a:lnTo>
                    <a:pt x="522" y="603"/>
                  </a:lnTo>
                  <a:cubicBezTo>
                    <a:pt x="235" y="767"/>
                    <a:pt x="0" y="1152"/>
                    <a:pt x="0" y="1466"/>
                  </a:cubicBezTo>
                  <a:cubicBezTo>
                    <a:pt x="0" y="1682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9"/>
                  </a:cubicBezTo>
                  <a:lnTo>
                    <a:pt x="1433" y="1200"/>
                  </a:lnTo>
                  <a:cubicBezTo>
                    <a:pt x="1720" y="1036"/>
                    <a:pt x="1952" y="651"/>
                    <a:pt x="1952" y="340"/>
                  </a:cubicBezTo>
                  <a:cubicBezTo>
                    <a:pt x="1952" y="123"/>
                    <a:pt x="1842" y="1"/>
                    <a:pt x="16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3393238" y="1869653"/>
              <a:ext cx="314717" cy="214715"/>
            </a:xfrm>
            <a:custGeom>
              <a:rect b="b" l="l" r="r" t="t"/>
              <a:pathLst>
                <a:path extrusionOk="0" h="4423" w="6483">
                  <a:moveTo>
                    <a:pt x="6206" y="0"/>
                  </a:moveTo>
                  <a:cubicBezTo>
                    <a:pt x="6133" y="0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2"/>
                    <a:pt x="0" y="4083"/>
                  </a:cubicBezTo>
                  <a:cubicBezTo>
                    <a:pt x="0" y="4300"/>
                    <a:pt x="111" y="4422"/>
                    <a:pt x="274" y="4422"/>
                  </a:cubicBezTo>
                  <a:cubicBezTo>
                    <a:pt x="347" y="4422"/>
                    <a:pt x="431" y="4398"/>
                    <a:pt x="520" y="4346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0"/>
                    <a:pt x="620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3234405" y="2197606"/>
              <a:ext cx="94760" cy="87527"/>
            </a:xfrm>
            <a:custGeom>
              <a:rect b="b" l="l" r="r" t="t"/>
              <a:pathLst>
                <a:path extrusionOk="0" h="1803" w="1952">
                  <a:moveTo>
                    <a:pt x="1677" y="0"/>
                  </a:moveTo>
                  <a:cubicBezTo>
                    <a:pt x="1604" y="0"/>
                    <a:pt x="1521" y="24"/>
                    <a:pt x="1433" y="74"/>
                  </a:cubicBezTo>
                  <a:lnTo>
                    <a:pt x="522" y="603"/>
                  </a:lnTo>
                  <a:cubicBezTo>
                    <a:pt x="235" y="767"/>
                    <a:pt x="0" y="1153"/>
                    <a:pt x="0" y="1463"/>
                  </a:cubicBezTo>
                  <a:cubicBezTo>
                    <a:pt x="0" y="1681"/>
                    <a:pt x="112" y="1803"/>
                    <a:pt x="276" y="1803"/>
                  </a:cubicBezTo>
                  <a:cubicBezTo>
                    <a:pt x="349" y="1803"/>
                    <a:pt x="433" y="1778"/>
                    <a:pt x="522" y="1726"/>
                  </a:cubicBezTo>
                  <a:lnTo>
                    <a:pt x="1433" y="1200"/>
                  </a:lnTo>
                  <a:cubicBezTo>
                    <a:pt x="1720" y="1037"/>
                    <a:pt x="1952" y="652"/>
                    <a:pt x="1952" y="337"/>
                  </a:cubicBezTo>
                  <a:cubicBezTo>
                    <a:pt x="1952" y="122"/>
                    <a:pt x="1841" y="0"/>
                    <a:pt x="167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393238" y="1978971"/>
              <a:ext cx="314717" cy="214666"/>
            </a:xfrm>
            <a:custGeom>
              <a:rect b="b" l="l" r="r" t="t"/>
              <a:pathLst>
                <a:path extrusionOk="0" h="4422" w="6483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0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299"/>
                    <a:pt x="112" y="4422"/>
                    <a:pt x="276" y="4422"/>
                  </a:cubicBezTo>
                  <a:cubicBezTo>
                    <a:pt x="349" y="4422"/>
                    <a:pt x="432" y="4398"/>
                    <a:pt x="520" y="4346"/>
                  </a:cubicBezTo>
                  <a:lnTo>
                    <a:pt x="5959" y="1203"/>
                  </a:lnTo>
                  <a:cubicBezTo>
                    <a:pt x="6250" y="1036"/>
                    <a:pt x="6482" y="651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3660856" y="1078556"/>
              <a:ext cx="710116" cy="1752620"/>
            </a:xfrm>
            <a:custGeom>
              <a:rect b="b" l="l" r="r" t="t"/>
              <a:pathLst>
                <a:path extrusionOk="0" h="36103" w="14628">
                  <a:moveTo>
                    <a:pt x="13309" y="1"/>
                  </a:moveTo>
                  <a:cubicBezTo>
                    <a:pt x="13224" y="1"/>
                    <a:pt x="13129" y="28"/>
                    <a:pt x="13027" y="86"/>
                  </a:cubicBezTo>
                  <a:lnTo>
                    <a:pt x="621" y="7267"/>
                  </a:lnTo>
                  <a:cubicBezTo>
                    <a:pt x="279" y="7466"/>
                    <a:pt x="0" y="7950"/>
                    <a:pt x="0" y="8346"/>
                  </a:cubicBezTo>
                  <a:lnTo>
                    <a:pt x="0" y="33916"/>
                  </a:lnTo>
                  <a:cubicBezTo>
                    <a:pt x="0" y="34114"/>
                    <a:pt x="68" y="34254"/>
                    <a:pt x="180" y="34319"/>
                  </a:cubicBezTo>
                  <a:lnTo>
                    <a:pt x="1153" y="34882"/>
                  </a:lnTo>
                  <a:cubicBezTo>
                    <a:pt x="1157" y="34882"/>
                    <a:pt x="1160" y="34886"/>
                    <a:pt x="1160" y="34886"/>
                  </a:cubicBezTo>
                  <a:lnTo>
                    <a:pt x="1174" y="34892"/>
                  </a:lnTo>
                  <a:cubicBezTo>
                    <a:pt x="1218" y="34914"/>
                    <a:pt x="1268" y="34925"/>
                    <a:pt x="1322" y="34925"/>
                  </a:cubicBezTo>
                  <a:cubicBezTo>
                    <a:pt x="1405" y="34925"/>
                    <a:pt x="1498" y="34899"/>
                    <a:pt x="1597" y="34841"/>
                  </a:cubicBezTo>
                  <a:lnTo>
                    <a:pt x="4877" y="32950"/>
                  </a:lnTo>
                  <a:lnTo>
                    <a:pt x="4877" y="34919"/>
                  </a:lnTo>
                  <a:cubicBezTo>
                    <a:pt x="4877" y="35267"/>
                    <a:pt x="4931" y="35469"/>
                    <a:pt x="5020" y="35524"/>
                  </a:cubicBezTo>
                  <a:lnTo>
                    <a:pt x="5020" y="35527"/>
                  </a:lnTo>
                  <a:lnTo>
                    <a:pt x="5986" y="36083"/>
                  </a:lnTo>
                  <a:lnTo>
                    <a:pt x="5989" y="36086"/>
                  </a:lnTo>
                  <a:lnTo>
                    <a:pt x="6003" y="36094"/>
                  </a:lnTo>
                  <a:lnTo>
                    <a:pt x="6003" y="36090"/>
                  </a:lnTo>
                  <a:cubicBezTo>
                    <a:pt x="6019" y="36098"/>
                    <a:pt x="6035" y="36103"/>
                    <a:pt x="6053" y="36103"/>
                  </a:cubicBezTo>
                  <a:cubicBezTo>
                    <a:pt x="6158" y="36103"/>
                    <a:pt x="6298" y="35944"/>
                    <a:pt x="6451" y="35619"/>
                  </a:cubicBezTo>
                  <a:lnTo>
                    <a:pt x="8774" y="30697"/>
                  </a:lnTo>
                  <a:lnTo>
                    <a:pt x="14003" y="27660"/>
                  </a:lnTo>
                  <a:cubicBezTo>
                    <a:pt x="14348" y="27462"/>
                    <a:pt x="14628" y="26977"/>
                    <a:pt x="14628" y="26581"/>
                  </a:cubicBezTo>
                  <a:lnTo>
                    <a:pt x="14628" y="1011"/>
                  </a:lnTo>
                  <a:cubicBezTo>
                    <a:pt x="14628" y="814"/>
                    <a:pt x="14560" y="677"/>
                    <a:pt x="14447" y="609"/>
                  </a:cubicBezTo>
                  <a:lnTo>
                    <a:pt x="14444" y="609"/>
                  </a:lnTo>
                  <a:lnTo>
                    <a:pt x="13470" y="42"/>
                  </a:lnTo>
                  <a:cubicBezTo>
                    <a:pt x="13424" y="15"/>
                    <a:pt x="13369" y="1"/>
                    <a:pt x="1330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4312935" y="1079721"/>
              <a:ext cx="48108" cy="27719"/>
            </a:xfrm>
            <a:custGeom>
              <a:rect b="b" l="l" r="r" t="t"/>
              <a:pathLst>
                <a:path extrusionOk="0" h="571" w="991">
                  <a:moveTo>
                    <a:pt x="1" y="1"/>
                  </a:moveTo>
                  <a:lnTo>
                    <a:pt x="1" y="1"/>
                  </a:lnTo>
                  <a:cubicBezTo>
                    <a:pt x="12" y="7"/>
                    <a:pt x="21" y="13"/>
                    <a:pt x="31" y="16"/>
                  </a:cubicBezTo>
                  <a:lnTo>
                    <a:pt x="31" y="16"/>
                  </a:lnTo>
                  <a:cubicBezTo>
                    <a:pt x="22" y="11"/>
                    <a:pt x="12" y="7"/>
                    <a:pt x="1" y="1"/>
                  </a:cubicBezTo>
                  <a:close/>
                  <a:moveTo>
                    <a:pt x="31" y="16"/>
                  </a:moveTo>
                  <a:cubicBezTo>
                    <a:pt x="32" y="17"/>
                    <a:pt x="33" y="17"/>
                    <a:pt x="34" y="18"/>
                  </a:cubicBezTo>
                  <a:lnTo>
                    <a:pt x="990" y="571"/>
                  </a:lnTo>
                  <a:lnTo>
                    <a:pt x="37" y="18"/>
                  </a:lnTo>
                  <a:cubicBezTo>
                    <a:pt x="35" y="17"/>
                    <a:pt x="33" y="17"/>
                    <a:pt x="31" y="1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3687166" y="1432188"/>
              <a:ext cx="2330" cy="1651"/>
            </a:xfrm>
            <a:custGeom>
              <a:rect b="b" l="l" r="r" t="t"/>
              <a:pathLst>
                <a:path extrusionOk="0" h="34" w="48">
                  <a:moveTo>
                    <a:pt x="47" y="0"/>
                  </a:moveTo>
                  <a:cubicBezTo>
                    <a:pt x="34" y="10"/>
                    <a:pt x="17" y="20"/>
                    <a:pt x="0" y="33"/>
                  </a:cubicBezTo>
                  <a:lnTo>
                    <a:pt x="4" y="33"/>
                  </a:lnTo>
                  <a:cubicBezTo>
                    <a:pt x="17" y="20"/>
                    <a:pt x="34" y="10"/>
                    <a:pt x="47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3677361" y="1433790"/>
              <a:ext cx="10000" cy="9175"/>
            </a:xfrm>
            <a:custGeom>
              <a:rect b="b" l="l" r="r" t="t"/>
              <a:pathLst>
                <a:path extrusionOk="0" h="189" w="206">
                  <a:moveTo>
                    <a:pt x="202" y="0"/>
                  </a:moveTo>
                  <a:cubicBezTo>
                    <a:pt x="131" y="52"/>
                    <a:pt x="62" y="117"/>
                    <a:pt x="1" y="189"/>
                  </a:cubicBezTo>
                  <a:cubicBezTo>
                    <a:pt x="62" y="117"/>
                    <a:pt x="131" y="52"/>
                    <a:pt x="206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670079" y="1078604"/>
              <a:ext cx="690990" cy="402147"/>
            </a:xfrm>
            <a:custGeom>
              <a:rect b="b" l="l" r="r" t="t"/>
              <a:pathLst>
                <a:path extrusionOk="0" h="8284" w="14234">
                  <a:moveTo>
                    <a:pt x="13117" y="0"/>
                  </a:moveTo>
                  <a:cubicBezTo>
                    <a:pt x="13035" y="0"/>
                    <a:pt x="12940" y="27"/>
                    <a:pt x="12841" y="85"/>
                  </a:cubicBezTo>
                  <a:lnTo>
                    <a:pt x="431" y="7266"/>
                  </a:lnTo>
                  <a:cubicBezTo>
                    <a:pt x="420" y="7273"/>
                    <a:pt x="410" y="7276"/>
                    <a:pt x="400" y="7284"/>
                  </a:cubicBezTo>
                  <a:cubicBezTo>
                    <a:pt x="387" y="7293"/>
                    <a:pt x="369" y="7304"/>
                    <a:pt x="356" y="7317"/>
                  </a:cubicBezTo>
                  <a:cubicBezTo>
                    <a:pt x="281" y="7369"/>
                    <a:pt x="212" y="7434"/>
                    <a:pt x="151" y="7506"/>
                  </a:cubicBezTo>
                  <a:cubicBezTo>
                    <a:pt x="97" y="7570"/>
                    <a:pt x="45" y="7645"/>
                    <a:pt x="1" y="7720"/>
                  </a:cubicBezTo>
                  <a:lnTo>
                    <a:pt x="973" y="8284"/>
                  </a:lnTo>
                  <a:cubicBezTo>
                    <a:pt x="1086" y="8092"/>
                    <a:pt x="1239" y="7925"/>
                    <a:pt x="1407" y="7829"/>
                  </a:cubicBezTo>
                  <a:lnTo>
                    <a:pt x="13813" y="649"/>
                  </a:lnTo>
                  <a:cubicBezTo>
                    <a:pt x="13915" y="591"/>
                    <a:pt x="14011" y="567"/>
                    <a:pt x="14093" y="567"/>
                  </a:cubicBezTo>
                  <a:cubicBezTo>
                    <a:pt x="14145" y="567"/>
                    <a:pt x="14189" y="573"/>
                    <a:pt x="14233" y="594"/>
                  </a:cubicBezTo>
                  <a:lnTo>
                    <a:pt x="13280" y="41"/>
                  </a:lnTo>
                  <a:cubicBezTo>
                    <a:pt x="13267" y="38"/>
                    <a:pt x="13257" y="31"/>
                    <a:pt x="13244" y="24"/>
                  </a:cubicBezTo>
                  <a:cubicBezTo>
                    <a:pt x="13206" y="11"/>
                    <a:pt x="13165" y="0"/>
                    <a:pt x="13117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904542" y="2803125"/>
              <a:ext cx="46749" cy="27040"/>
            </a:xfrm>
            <a:custGeom>
              <a:rect b="b" l="l" r="r" t="t"/>
              <a:pathLst>
                <a:path extrusionOk="0" h="557" w="963">
                  <a:moveTo>
                    <a:pt x="0" y="0"/>
                  </a:moveTo>
                  <a:lnTo>
                    <a:pt x="963" y="556"/>
                  </a:lnTo>
                  <a:lnTo>
                    <a:pt x="960" y="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897601" y="2650702"/>
              <a:ext cx="53545" cy="179277"/>
            </a:xfrm>
            <a:custGeom>
              <a:rect b="b" l="l" r="r" t="t"/>
              <a:pathLst>
                <a:path extrusionOk="0" h="3693" w="1103">
                  <a:moveTo>
                    <a:pt x="972" y="0"/>
                  </a:moveTo>
                  <a:lnTo>
                    <a:pt x="0" y="563"/>
                  </a:lnTo>
                  <a:lnTo>
                    <a:pt x="0" y="2532"/>
                  </a:lnTo>
                  <a:cubicBezTo>
                    <a:pt x="0" y="2880"/>
                    <a:pt x="54" y="3082"/>
                    <a:pt x="143" y="3137"/>
                  </a:cubicBezTo>
                  <a:lnTo>
                    <a:pt x="143" y="3140"/>
                  </a:lnTo>
                  <a:lnTo>
                    <a:pt x="1103" y="3693"/>
                  </a:lnTo>
                  <a:cubicBezTo>
                    <a:pt x="1024" y="3625"/>
                    <a:pt x="972" y="3423"/>
                    <a:pt x="972" y="3096"/>
                  </a:cubicBezTo>
                  <a:lnTo>
                    <a:pt x="97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669594" y="2744437"/>
              <a:ext cx="47283" cy="27379"/>
            </a:xfrm>
            <a:custGeom>
              <a:rect b="b" l="l" r="r" t="t"/>
              <a:pathLst>
                <a:path extrusionOk="0" h="564" w="974">
                  <a:moveTo>
                    <a:pt x="0" y="1"/>
                  </a:moveTo>
                  <a:lnTo>
                    <a:pt x="4" y="4"/>
                  </a:lnTo>
                  <a:lnTo>
                    <a:pt x="973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3660856" y="1453352"/>
              <a:ext cx="56506" cy="1318725"/>
            </a:xfrm>
            <a:custGeom>
              <a:rect b="b" l="l" r="r" t="t"/>
              <a:pathLst>
                <a:path extrusionOk="0" h="27165" w="1164">
                  <a:moveTo>
                    <a:pt x="191" y="0"/>
                  </a:moveTo>
                  <a:cubicBezTo>
                    <a:pt x="71" y="198"/>
                    <a:pt x="0" y="424"/>
                    <a:pt x="0" y="628"/>
                  </a:cubicBezTo>
                  <a:lnTo>
                    <a:pt x="0" y="26195"/>
                  </a:lnTo>
                  <a:cubicBezTo>
                    <a:pt x="0" y="26355"/>
                    <a:pt x="44" y="26478"/>
                    <a:pt x="123" y="26554"/>
                  </a:cubicBezTo>
                  <a:cubicBezTo>
                    <a:pt x="139" y="26571"/>
                    <a:pt x="160" y="26584"/>
                    <a:pt x="180" y="26598"/>
                  </a:cubicBezTo>
                  <a:lnTo>
                    <a:pt x="1153" y="27161"/>
                  </a:lnTo>
                  <a:lnTo>
                    <a:pt x="1156" y="27161"/>
                  </a:lnTo>
                  <a:cubicBezTo>
                    <a:pt x="1045" y="27093"/>
                    <a:pt x="976" y="26956"/>
                    <a:pt x="976" y="26762"/>
                  </a:cubicBezTo>
                  <a:lnTo>
                    <a:pt x="976" y="1191"/>
                  </a:lnTo>
                  <a:cubicBezTo>
                    <a:pt x="976" y="990"/>
                    <a:pt x="1048" y="764"/>
                    <a:pt x="1163" y="564"/>
                  </a:cubicBezTo>
                  <a:lnTo>
                    <a:pt x="191" y="0"/>
                  </a:lnTo>
                  <a:close/>
                  <a:moveTo>
                    <a:pt x="1156" y="27161"/>
                  </a:moveTo>
                  <a:cubicBezTo>
                    <a:pt x="1156" y="27161"/>
                    <a:pt x="1157" y="27161"/>
                    <a:pt x="1157" y="27161"/>
                  </a:cubicBezTo>
                  <a:lnTo>
                    <a:pt x="1157" y="27161"/>
                  </a:lnTo>
                  <a:cubicBezTo>
                    <a:pt x="1157" y="27161"/>
                    <a:pt x="1157" y="27161"/>
                    <a:pt x="1157" y="27161"/>
                  </a:cubicBezTo>
                  <a:close/>
                  <a:moveTo>
                    <a:pt x="1157" y="27161"/>
                  </a:moveTo>
                  <a:cubicBezTo>
                    <a:pt x="1158" y="27162"/>
                    <a:pt x="1161" y="27165"/>
                    <a:pt x="1163" y="27165"/>
                  </a:cubicBezTo>
                  <a:cubicBezTo>
                    <a:pt x="1161" y="27163"/>
                    <a:pt x="1159" y="27162"/>
                    <a:pt x="1157" y="2716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3802796" y="1267774"/>
              <a:ext cx="473411" cy="579870"/>
            </a:xfrm>
            <a:custGeom>
              <a:rect b="b" l="l" r="r" t="t"/>
              <a:pathLst>
                <a:path extrusionOk="0" h="11945" w="9752">
                  <a:moveTo>
                    <a:pt x="9466" y="0"/>
                  </a:moveTo>
                  <a:cubicBezTo>
                    <a:pt x="9396" y="0"/>
                    <a:pt x="9316" y="24"/>
                    <a:pt x="9233" y="72"/>
                  </a:cubicBezTo>
                  <a:lnTo>
                    <a:pt x="520" y="5117"/>
                  </a:lnTo>
                  <a:cubicBezTo>
                    <a:pt x="233" y="5284"/>
                    <a:pt x="0" y="5687"/>
                    <a:pt x="0" y="6018"/>
                  </a:cubicBezTo>
                  <a:lnTo>
                    <a:pt x="0" y="11575"/>
                  </a:lnTo>
                  <a:cubicBezTo>
                    <a:pt x="0" y="11809"/>
                    <a:pt x="117" y="11944"/>
                    <a:pt x="288" y="11944"/>
                  </a:cubicBezTo>
                  <a:cubicBezTo>
                    <a:pt x="358" y="11944"/>
                    <a:pt x="436" y="11922"/>
                    <a:pt x="520" y="11874"/>
                  </a:cubicBezTo>
                  <a:lnTo>
                    <a:pt x="9233" y="6827"/>
                  </a:lnTo>
                  <a:cubicBezTo>
                    <a:pt x="9519" y="6660"/>
                    <a:pt x="9752" y="6257"/>
                    <a:pt x="9752" y="5926"/>
                  </a:cubicBezTo>
                  <a:lnTo>
                    <a:pt x="9752" y="373"/>
                  </a:lnTo>
                  <a:cubicBezTo>
                    <a:pt x="9752" y="136"/>
                    <a:pt x="9635" y="0"/>
                    <a:pt x="946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3802796" y="1650289"/>
              <a:ext cx="473411" cy="306125"/>
            </a:xfrm>
            <a:custGeom>
              <a:rect b="b" l="l" r="r" t="t"/>
              <a:pathLst>
                <a:path extrusionOk="0" h="6306" w="9752">
                  <a:moveTo>
                    <a:pt x="9478" y="0"/>
                  </a:moveTo>
                  <a:cubicBezTo>
                    <a:pt x="9405" y="0"/>
                    <a:pt x="9321" y="25"/>
                    <a:pt x="9233" y="76"/>
                  </a:cubicBezTo>
                  <a:lnTo>
                    <a:pt x="520" y="5103"/>
                  </a:lnTo>
                  <a:cubicBezTo>
                    <a:pt x="233" y="5271"/>
                    <a:pt x="0" y="5656"/>
                    <a:pt x="0" y="5968"/>
                  </a:cubicBezTo>
                  <a:cubicBezTo>
                    <a:pt x="0" y="6182"/>
                    <a:pt x="112" y="6306"/>
                    <a:pt x="275" y="6306"/>
                  </a:cubicBezTo>
                  <a:cubicBezTo>
                    <a:pt x="348" y="6306"/>
                    <a:pt x="431" y="6281"/>
                    <a:pt x="520" y="6230"/>
                  </a:cubicBezTo>
                  <a:lnTo>
                    <a:pt x="9233" y="1200"/>
                  </a:lnTo>
                  <a:cubicBezTo>
                    <a:pt x="9519" y="1036"/>
                    <a:pt x="9752" y="650"/>
                    <a:pt x="9752" y="339"/>
                  </a:cubicBezTo>
                  <a:cubicBezTo>
                    <a:pt x="9752" y="122"/>
                    <a:pt x="9641" y="0"/>
                    <a:pt x="947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3802796" y="1759558"/>
              <a:ext cx="473411" cy="306222"/>
            </a:xfrm>
            <a:custGeom>
              <a:rect b="b" l="l" r="r" t="t"/>
              <a:pathLst>
                <a:path extrusionOk="0" h="6308" w="9752">
                  <a:moveTo>
                    <a:pt x="9476" y="0"/>
                  </a:moveTo>
                  <a:cubicBezTo>
                    <a:pt x="9404" y="0"/>
                    <a:pt x="9321" y="24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51"/>
                    <a:pt x="9752" y="338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4"/>
            <p:cNvSpPr/>
            <p:nvPr/>
          </p:nvSpPr>
          <p:spPr>
            <a:xfrm>
              <a:off x="3802796" y="1868925"/>
              <a:ext cx="473411" cy="306222"/>
            </a:xfrm>
            <a:custGeom>
              <a:rect b="b" l="l" r="r" t="t"/>
              <a:pathLst>
                <a:path extrusionOk="0" h="6308" w="9752">
                  <a:moveTo>
                    <a:pt x="9476" y="0"/>
                  </a:moveTo>
                  <a:cubicBezTo>
                    <a:pt x="9404" y="0"/>
                    <a:pt x="9321" y="24"/>
                    <a:pt x="9233" y="74"/>
                  </a:cubicBezTo>
                  <a:lnTo>
                    <a:pt x="520" y="5105"/>
                  </a:lnTo>
                  <a:cubicBezTo>
                    <a:pt x="233" y="5272"/>
                    <a:pt x="0" y="5657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48"/>
                    <a:pt x="9752" y="337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4"/>
            <p:cNvSpPr/>
            <p:nvPr/>
          </p:nvSpPr>
          <p:spPr>
            <a:xfrm>
              <a:off x="3802796" y="1978242"/>
              <a:ext cx="473411" cy="306222"/>
            </a:xfrm>
            <a:custGeom>
              <a:rect b="b" l="l" r="r" t="t"/>
              <a:pathLst>
                <a:path extrusionOk="0" h="6308" w="9752">
                  <a:moveTo>
                    <a:pt x="9476" y="1"/>
                  </a:moveTo>
                  <a:cubicBezTo>
                    <a:pt x="9404" y="1"/>
                    <a:pt x="9321" y="25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8"/>
                    <a:pt x="275" y="6308"/>
                  </a:cubicBezTo>
                  <a:cubicBezTo>
                    <a:pt x="348" y="6308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4"/>
                    <a:pt x="9752" y="648"/>
                    <a:pt x="9752" y="338"/>
                  </a:cubicBezTo>
                  <a:cubicBezTo>
                    <a:pt x="9752" y="122"/>
                    <a:pt x="9640" y="1"/>
                    <a:pt x="947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4"/>
            <p:cNvSpPr/>
            <p:nvPr/>
          </p:nvSpPr>
          <p:spPr>
            <a:xfrm>
              <a:off x="3802796" y="2306196"/>
              <a:ext cx="94663" cy="87624"/>
            </a:xfrm>
            <a:custGeom>
              <a:rect b="b" l="l" r="r" t="t"/>
              <a:pathLst>
                <a:path extrusionOk="0" h="1805" w="1950">
                  <a:moveTo>
                    <a:pt x="1675" y="1"/>
                  </a:moveTo>
                  <a:cubicBezTo>
                    <a:pt x="1602" y="1"/>
                    <a:pt x="1519" y="25"/>
                    <a:pt x="1430" y="77"/>
                  </a:cubicBezTo>
                  <a:lnTo>
                    <a:pt x="520" y="602"/>
                  </a:lnTo>
                  <a:cubicBezTo>
                    <a:pt x="233" y="770"/>
                    <a:pt x="0" y="1155"/>
                    <a:pt x="0" y="1466"/>
                  </a:cubicBezTo>
                  <a:cubicBezTo>
                    <a:pt x="0" y="1681"/>
                    <a:pt x="112" y="1804"/>
                    <a:pt x="275" y="1804"/>
                  </a:cubicBezTo>
                  <a:cubicBezTo>
                    <a:pt x="348" y="1804"/>
                    <a:pt x="431" y="1780"/>
                    <a:pt x="520" y="1728"/>
                  </a:cubicBezTo>
                  <a:lnTo>
                    <a:pt x="1430" y="1203"/>
                  </a:lnTo>
                  <a:cubicBezTo>
                    <a:pt x="1717" y="1036"/>
                    <a:pt x="1950" y="650"/>
                    <a:pt x="1950" y="340"/>
                  </a:cubicBezTo>
                  <a:cubicBezTo>
                    <a:pt x="1950" y="124"/>
                    <a:pt x="1838" y="1"/>
                    <a:pt x="16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4"/>
            <p:cNvSpPr/>
            <p:nvPr/>
          </p:nvSpPr>
          <p:spPr>
            <a:xfrm>
              <a:off x="3961677" y="2087609"/>
              <a:ext cx="314523" cy="214666"/>
            </a:xfrm>
            <a:custGeom>
              <a:rect b="b" l="l" r="r" t="t"/>
              <a:pathLst>
                <a:path extrusionOk="0" h="4422" w="6479">
                  <a:moveTo>
                    <a:pt x="6203" y="0"/>
                  </a:moveTo>
                  <a:cubicBezTo>
                    <a:pt x="6131" y="0"/>
                    <a:pt x="6048" y="24"/>
                    <a:pt x="5960" y="75"/>
                  </a:cubicBezTo>
                  <a:lnTo>
                    <a:pt x="520" y="3221"/>
                  </a:lnTo>
                  <a:cubicBezTo>
                    <a:pt x="233" y="3389"/>
                    <a:pt x="0" y="3774"/>
                    <a:pt x="0" y="4085"/>
                  </a:cubicBezTo>
                  <a:cubicBezTo>
                    <a:pt x="0" y="4300"/>
                    <a:pt x="112" y="4421"/>
                    <a:pt x="276" y="4421"/>
                  </a:cubicBezTo>
                  <a:cubicBezTo>
                    <a:pt x="349" y="4421"/>
                    <a:pt x="432" y="4397"/>
                    <a:pt x="520" y="4347"/>
                  </a:cubicBezTo>
                  <a:lnTo>
                    <a:pt x="5960" y="1201"/>
                  </a:lnTo>
                  <a:cubicBezTo>
                    <a:pt x="6246" y="1037"/>
                    <a:pt x="6479" y="648"/>
                    <a:pt x="6479" y="337"/>
                  </a:cubicBezTo>
                  <a:cubicBezTo>
                    <a:pt x="6479" y="122"/>
                    <a:pt x="6367" y="0"/>
                    <a:pt x="62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4"/>
            <p:cNvSpPr/>
            <p:nvPr/>
          </p:nvSpPr>
          <p:spPr>
            <a:xfrm>
              <a:off x="3802796" y="2415562"/>
              <a:ext cx="94663" cy="87478"/>
            </a:xfrm>
            <a:custGeom>
              <a:rect b="b" l="l" r="r" t="t"/>
              <a:pathLst>
                <a:path extrusionOk="0" h="1802" w="1950">
                  <a:moveTo>
                    <a:pt x="1675" y="0"/>
                  </a:moveTo>
                  <a:cubicBezTo>
                    <a:pt x="1602" y="0"/>
                    <a:pt x="1519" y="25"/>
                    <a:pt x="1430" y="76"/>
                  </a:cubicBezTo>
                  <a:lnTo>
                    <a:pt x="520" y="601"/>
                  </a:lnTo>
                  <a:cubicBezTo>
                    <a:pt x="233" y="769"/>
                    <a:pt x="0" y="1154"/>
                    <a:pt x="0" y="1465"/>
                  </a:cubicBezTo>
                  <a:cubicBezTo>
                    <a:pt x="0" y="1680"/>
                    <a:pt x="112" y="1802"/>
                    <a:pt x="276" y="1802"/>
                  </a:cubicBezTo>
                  <a:cubicBezTo>
                    <a:pt x="348" y="1802"/>
                    <a:pt x="431" y="1778"/>
                    <a:pt x="520" y="1728"/>
                  </a:cubicBezTo>
                  <a:lnTo>
                    <a:pt x="1430" y="1203"/>
                  </a:lnTo>
                  <a:cubicBezTo>
                    <a:pt x="1717" y="1035"/>
                    <a:pt x="1950" y="650"/>
                    <a:pt x="1950" y="339"/>
                  </a:cubicBezTo>
                  <a:cubicBezTo>
                    <a:pt x="1950" y="124"/>
                    <a:pt x="1838" y="0"/>
                    <a:pt x="16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4"/>
            <p:cNvSpPr/>
            <p:nvPr/>
          </p:nvSpPr>
          <p:spPr>
            <a:xfrm>
              <a:off x="3961677" y="2196878"/>
              <a:ext cx="314523" cy="214715"/>
            </a:xfrm>
            <a:custGeom>
              <a:rect b="b" l="l" r="r" t="t"/>
              <a:pathLst>
                <a:path extrusionOk="0" h="4423" w="6479">
                  <a:moveTo>
                    <a:pt x="6204" y="0"/>
                  </a:moveTo>
                  <a:cubicBezTo>
                    <a:pt x="6131" y="0"/>
                    <a:pt x="6048" y="25"/>
                    <a:pt x="5960" y="76"/>
                  </a:cubicBezTo>
                  <a:lnTo>
                    <a:pt x="520" y="3222"/>
                  </a:lnTo>
                  <a:cubicBezTo>
                    <a:pt x="233" y="3386"/>
                    <a:pt x="0" y="3775"/>
                    <a:pt x="0" y="4086"/>
                  </a:cubicBezTo>
                  <a:cubicBezTo>
                    <a:pt x="0" y="4301"/>
                    <a:pt x="112" y="4423"/>
                    <a:pt x="276" y="4423"/>
                  </a:cubicBezTo>
                  <a:cubicBezTo>
                    <a:pt x="349" y="4423"/>
                    <a:pt x="432" y="4399"/>
                    <a:pt x="520" y="4349"/>
                  </a:cubicBezTo>
                  <a:lnTo>
                    <a:pt x="5960" y="1202"/>
                  </a:lnTo>
                  <a:cubicBezTo>
                    <a:pt x="6246" y="1035"/>
                    <a:pt x="6479" y="649"/>
                    <a:pt x="6479" y="339"/>
                  </a:cubicBezTo>
                  <a:cubicBezTo>
                    <a:pt x="6479" y="124"/>
                    <a:pt x="6367" y="0"/>
                    <a:pt x="62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4"/>
            <p:cNvSpPr/>
            <p:nvPr/>
          </p:nvSpPr>
          <p:spPr>
            <a:xfrm>
              <a:off x="3802796" y="2524928"/>
              <a:ext cx="94663" cy="87478"/>
            </a:xfrm>
            <a:custGeom>
              <a:rect b="b" l="l" r="r" t="t"/>
              <a:pathLst>
                <a:path extrusionOk="0" h="1802" w="1950">
                  <a:moveTo>
                    <a:pt x="1675" y="0"/>
                  </a:moveTo>
                  <a:cubicBezTo>
                    <a:pt x="1602" y="0"/>
                    <a:pt x="1519" y="24"/>
                    <a:pt x="1430" y="76"/>
                  </a:cubicBezTo>
                  <a:lnTo>
                    <a:pt x="520" y="601"/>
                  </a:lnTo>
                  <a:cubicBezTo>
                    <a:pt x="233" y="765"/>
                    <a:pt x="0" y="1154"/>
                    <a:pt x="0" y="1465"/>
                  </a:cubicBezTo>
                  <a:cubicBezTo>
                    <a:pt x="0" y="1680"/>
                    <a:pt x="112" y="1801"/>
                    <a:pt x="276" y="1801"/>
                  </a:cubicBezTo>
                  <a:cubicBezTo>
                    <a:pt x="348" y="1801"/>
                    <a:pt x="431" y="1778"/>
                    <a:pt x="520" y="1727"/>
                  </a:cubicBezTo>
                  <a:lnTo>
                    <a:pt x="1430" y="1202"/>
                  </a:lnTo>
                  <a:cubicBezTo>
                    <a:pt x="1717" y="1035"/>
                    <a:pt x="1950" y="649"/>
                    <a:pt x="1950" y="339"/>
                  </a:cubicBezTo>
                  <a:cubicBezTo>
                    <a:pt x="1950" y="123"/>
                    <a:pt x="1838" y="0"/>
                    <a:pt x="16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34"/>
            <p:cNvSpPr/>
            <p:nvPr/>
          </p:nvSpPr>
          <p:spPr>
            <a:xfrm>
              <a:off x="3961677" y="2306196"/>
              <a:ext cx="314523" cy="214763"/>
            </a:xfrm>
            <a:custGeom>
              <a:rect b="b" l="l" r="r" t="t"/>
              <a:pathLst>
                <a:path extrusionOk="0" h="4424" w="6479">
                  <a:moveTo>
                    <a:pt x="6204" y="1"/>
                  </a:moveTo>
                  <a:cubicBezTo>
                    <a:pt x="6131" y="1"/>
                    <a:pt x="6048" y="25"/>
                    <a:pt x="5960" y="77"/>
                  </a:cubicBezTo>
                  <a:lnTo>
                    <a:pt x="520" y="3223"/>
                  </a:lnTo>
                  <a:cubicBezTo>
                    <a:pt x="233" y="3387"/>
                    <a:pt x="0" y="3776"/>
                    <a:pt x="0" y="4087"/>
                  </a:cubicBezTo>
                  <a:cubicBezTo>
                    <a:pt x="0" y="4302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49"/>
                  </a:cubicBezTo>
                  <a:lnTo>
                    <a:pt x="5960" y="1203"/>
                  </a:lnTo>
                  <a:cubicBezTo>
                    <a:pt x="6246" y="1036"/>
                    <a:pt x="6479" y="650"/>
                    <a:pt x="6479" y="340"/>
                  </a:cubicBezTo>
                  <a:cubicBezTo>
                    <a:pt x="6479" y="124"/>
                    <a:pt x="6367" y="1"/>
                    <a:pt x="6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4"/>
            <p:cNvSpPr/>
            <p:nvPr/>
          </p:nvSpPr>
          <p:spPr>
            <a:xfrm>
              <a:off x="4654678" y="580995"/>
              <a:ext cx="323504" cy="417147"/>
            </a:xfrm>
            <a:custGeom>
              <a:rect b="b" l="l" r="r" t="t"/>
              <a:pathLst>
                <a:path extrusionOk="0" h="8593" w="6664">
                  <a:moveTo>
                    <a:pt x="4555" y="0"/>
                  </a:moveTo>
                  <a:cubicBezTo>
                    <a:pt x="4132" y="0"/>
                    <a:pt x="3655" y="137"/>
                    <a:pt x="3151" y="428"/>
                  </a:cubicBezTo>
                  <a:cubicBezTo>
                    <a:pt x="1411" y="1436"/>
                    <a:pt x="1" y="3879"/>
                    <a:pt x="1" y="5886"/>
                  </a:cubicBezTo>
                  <a:cubicBezTo>
                    <a:pt x="1" y="6889"/>
                    <a:pt x="353" y="7595"/>
                    <a:pt x="919" y="7923"/>
                  </a:cubicBezTo>
                  <a:lnTo>
                    <a:pt x="919" y="7927"/>
                  </a:lnTo>
                  <a:lnTo>
                    <a:pt x="922" y="7927"/>
                  </a:lnTo>
                  <a:lnTo>
                    <a:pt x="2090" y="8592"/>
                  </a:lnTo>
                  <a:lnTo>
                    <a:pt x="2370" y="8128"/>
                  </a:lnTo>
                  <a:cubicBezTo>
                    <a:pt x="2656" y="8060"/>
                    <a:pt x="2957" y="7958"/>
                    <a:pt x="3274" y="7776"/>
                  </a:cubicBezTo>
                  <a:cubicBezTo>
                    <a:pt x="5011" y="6770"/>
                    <a:pt x="6424" y="4326"/>
                    <a:pt x="6424" y="2320"/>
                  </a:cubicBezTo>
                  <a:cubicBezTo>
                    <a:pt x="6424" y="2019"/>
                    <a:pt x="6383" y="1756"/>
                    <a:pt x="6325" y="1514"/>
                  </a:cubicBezTo>
                  <a:lnTo>
                    <a:pt x="6664" y="951"/>
                  </a:lnTo>
                  <a:lnTo>
                    <a:pt x="5380" y="210"/>
                  </a:lnTo>
                  <a:lnTo>
                    <a:pt x="5366" y="203"/>
                  </a:lnTo>
                  <a:cubicBezTo>
                    <a:pt x="5129" y="70"/>
                    <a:pt x="4856" y="0"/>
                    <a:pt x="45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4"/>
            <p:cNvSpPr/>
            <p:nvPr/>
          </p:nvSpPr>
          <p:spPr>
            <a:xfrm>
              <a:off x="4654678" y="705992"/>
              <a:ext cx="272823" cy="292144"/>
            </a:xfrm>
            <a:custGeom>
              <a:rect b="b" l="l" r="r" t="t"/>
              <a:pathLst>
                <a:path extrusionOk="0" h="6018" w="5620">
                  <a:moveTo>
                    <a:pt x="1049" y="0"/>
                  </a:moveTo>
                  <a:cubicBezTo>
                    <a:pt x="404" y="1035"/>
                    <a:pt x="1" y="2235"/>
                    <a:pt x="1" y="3311"/>
                  </a:cubicBezTo>
                  <a:cubicBezTo>
                    <a:pt x="1" y="4314"/>
                    <a:pt x="353" y="5020"/>
                    <a:pt x="919" y="5348"/>
                  </a:cubicBezTo>
                  <a:lnTo>
                    <a:pt x="919" y="5352"/>
                  </a:lnTo>
                  <a:lnTo>
                    <a:pt x="922" y="5352"/>
                  </a:lnTo>
                  <a:lnTo>
                    <a:pt x="2090" y="6017"/>
                  </a:lnTo>
                  <a:lnTo>
                    <a:pt x="2370" y="5553"/>
                  </a:lnTo>
                  <a:cubicBezTo>
                    <a:pt x="2656" y="5485"/>
                    <a:pt x="2957" y="5383"/>
                    <a:pt x="3274" y="5198"/>
                  </a:cubicBezTo>
                  <a:cubicBezTo>
                    <a:pt x="4206" y="4663"/>
                    <a:pt x="5043" y="3710"/>
                    <a:pt x="5619" y="2638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4"/>
            <p:cNvSpPr/>
            <p:nvPr/>
          </p:nvSpPr>
          <p:spPr>
            <a:xfrm>
              <a:off x="4705600" y="580995"/>
              <a:ext cx="272580" cy="253114"/>
            </a:xfrm>
            <a:custGeom>
              <a:rect b="b" l="l" r="r" t="t"/>
              <a:pathLst>
                <a:path extrusionOk="0" h="5214" w="5615">
                  <a:moveTo>
                    <a:pt x="3506" y="0"/>
                  </a:moveTo>
                  <a:cubicBezTo>
                    <a:pt x="3083" y="0"/>
                    <a:pt x="2606" y="137"/>
                    <a:pt x="2102" y="428"/>
                  </a:cubicBezTo>
                  <a:cubicBezTo>
                    <a:pt x="1294" y="896"/>
                    <a:pt x="557" y="1674"/>
                    <a:pt x="0" y="2575"/>
                  </a:cubicBezTo>
                  <a:lnTo>
                    <a:pt x="4570" y="5213"/>
                  </a:lnTo>
                  <a:cubicBezTo>
                    <a:pt x="5071" y="4278"/>
                    <a:pt x="5375" y="3251"/>
                    <a:pt x="5375" y="2320"/>
                  </a:cubicBezTo>
                  <a:cubicBezTo>
                    <a:pt x="5375" y="2019"/>
                    <a:pt x="5334" y="1756"/>
                    <a:pt x="5276" y="1514"/>
                  </a:cubicBezTo>
                  <a:lnTo>
                    <a:pt x="5615" y="951"/>
                  </a:lnTo>
                  <a:lnTo>
                    <a:pt x="4331" y="210"/>
                  </a:lnTo>
                  <a:lnTo>
                    <a:pt x="4317" y="203"/>
                  </a:lnTo>
                  <a:cubicBezTo>
                    <a:pt x="4080" y="70"/>
                    <a:pt x="3807" y="0"/>
                    <a:pt x="350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4"/>
            <p:cNvSpPr/>
            <p:nvPr/>
          </p:nvSpPr>
          <p:spPr>
            <a:xfrm>
              <a:off x="4713852" y="614878"/>
              <a:ext cx="305931" cy="395011"/>
            </a:xfrm>
            <a:custGeom>
              <a:rect b="b" l="l" r="r" t="t"/>
              <a:pathLst>
                <a:path extrusionOk="0" h="8137" w="6302">
                  <a:moveTo>
                    <a:pt x="4559" y="0"/>
                  </a:moveTo>
                  <a:cubicBezTo>
                    <a:pt x="4135" y="0"/>
                    <a:pt x="3657" y="139"/>
                    <a:pt x="3151" y="431"/>
                  </a:cubicBezTo>
                  <a:cubicBezTo>
                    <a:pt x="1410" y="1434"/>
                    <a:pt x="1" y="3877"/>
                    <a:pt x="1" y="5887"/>
                  </a:cubicBezTo>
                  <a:cubicBezTo>
                    <a:pt x="1" y="7313"/>
                    <a:pt x="710" y="8137"/>
                    <a:pt x="1744" y="8137"/>
                  </a:cubicBezTo>
                  <a:cubicBezTo>
                    <a:pt x="2167" y="8137"/>
                    <a:pt x="2645" y="7998"/>
                    <a:pt x="3151" y="7707"/>
                  </a:cubicBezTo>
                  <a:cubicBezTo>
                    <a:pt x="4892" y="6703"/>
                    <a:pt x="6301" y="4260"/>
                    <a:pt x="6301" y="2249"/>
                  </a:cubicBezTo>
                  <a:cubicBezTo>
                    <a:pt x="6301" y="823"/>
                    <a:pt x="5592" y="0"/>
                    <a:pt x="455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4"/>
            <p:cNvSpPr/>
            <p:nvPr/>
          </p:nvSpPr>
          <p:spPr>
            <a:xfrm>
              <a:off x="4819239" y="694002"/>
              <a:ext cx="95148" cy="236754"/>
            </a:xfrm>
            <a:custGeom>
              <a:rect b="b" l="l" r="r" t="t"/>
              <a:pathLst>
                <a:path extrusionOk="0" h="4877" w="1960">
                  <a:moveTo>
                    <a:pt x="1150" y="1"/>
                  </a:moveTo>
                  <a:cubicBezTo>
                    <a:pt x="1140" y="1"/>
                    <a:pt x="1129" y="4"/>
                    <a:pt x="1116" y="12"/>
                  </a:cubicBezTo>
                  <a:lnTo>
                    <a:pt x="843" y="168"/>
                  </a:lnTo>
                  <a:cubicBezTo>
                    <a:pt x="819" y="182"/>
                    <a:pt x="796" y="209"/>
                    <a:pt x="779" y="247"/>
                  </a:cubicBezTo>
                  <a:cubicBezTo>
                    <a:pt x="761" y="285"/>
                    <a:pt x="752" y="326"/>
                    <a:pt x="752" y="363"/>
                  </a:cubicBezTo>
                  <a:lnTo>
                    <a:pt x="752" y="718"/>
                  </a:lnTo>
                  <a:cubicBezTo>
                    <a:pt x="652" y="803"/>
                    <a:pt x="560" y="899"/>
                    <a:pt x="478" y="1008"/>
                  </a:cubicBezTo>
                  <a:cubicBezTo>
                    <a:pt x="393" y="1118"/>
                    <a:pt x="321" y="1237"/>
                    <a:pt x="260" y="1364"/>
                  </a:cubicBezTo>
                  <a:cubicBezTo>
                    <a:pt x="202" y="1490"/>
                    <a:pt x="154" y="1619"/>
                    <a:pt x="120" y="1756"/>
                  </a:cubicBezTo>
                  <a:cubicBezTo>
                    <a:pt x="86" y="1889"/>
                    <a:pt x="68" y="2025"/>
                    <a:pt x="68" y="2159"/>
                  </a:cubicBezTo>
                  <a:cubicBezTo>
                    <a:pt x="68" y="2315"/>
                    <a:pt x="82" y="2446"/>
                    <a:pt x="109" y="2541"/>
                  </a:cubicBezTo>
                  <a:cubicBezTo>
                    <a:pt x="137" y="2640"/>
                    <a:pt x="178" y="2715"/>
                    <a:pt x="235" y="2766"/>
                  </a:cubicBezTo>
                  <a:cubicBezTo>
                    <a:pt x="290" y="2817"/>
                    <a:pt x="358" y="2848"/>
                    <a:pt x="444" y="2855"/>
                  </a:cubicBezTo>
                  <a:cubicBezTo>
                    <a:pt x="466" y="2858"/>
                    <a:pt x="489" y="2859"/>
                    <a:pt x="513" y="2859"/>
                  </a:cubicBezTo>
                  <a:cubicBezTo>
                    <a:pt x="582" y="2859"/>
                    <a:pt x="658" y="2849"/>
                    <a:pt x="741" y="2831"/>
                  </a:cubicBezTo>
                  <a:cubicBezTo>
                    <a:pt x="864" y="2810"/>
                    <a:pt x="977" y="2786"/>
                    <a:pt x="1069" y="2763"/>
                  </a:cubicBezTo>
                  <a:cubicBezTo>
                    <a:pt x="1164" y="2739"/>
                    <a:pt x="1246" y="2725"/>
                    <a:pt x="1308" y="2725"/>
                  </a:cubicBezTo>
                  <a:cubicBezTo>
                    <a:pt x="1314" y="2725"/>
                    <a:pt x="1320" y="2724"/>
                    <a:pt x="1326" y="2724"/>
                  </a:cubicBezTo>
                  <a:cubicBezTo>
                    <a:pt x="1381" y="2724"/>
                    <a:pt x="1423" y="2738"/>
                    <a:pt x="1454" y="2766"/>
                  </a:cubicBezTo>
                  <a:cubicBezTo>
                    <a:pt x="1485" y="2797"/>
                    <a:pt x="1502" y="2851"/>
                    <a:pt x="1502" y="2926"/>
                  </a:cubicBezTo>
                  <a:cubicBezTo>
                    <a:pt x="1502" y="3005"/>
                    <a:pt x="1485" y="3084"/>
                    <a:pt x="1458" y="3152"/>
                  </a:cubicBezTo>
                  <a:cubicBezTo>
                    <a:pt x="1427" y="3224"/>
                    <a:pt x="1390" y="3292"/>
                    <a:pt x="1341" y="3356"/>
                  </a:cubicBezTo>
                  <a:cubicBezTo>
                    <a:pt x="1294" y="3418"/>
                    <a:pt x="1239" y="3476"/>
                    <a:pt x="1174" y="3531"/>
                  </a:cubicBezTo>
                  <a:cubicBezTo>
                    <a:pt x="1113" y="3582"/>
                    <a:pt x="1045" y="3626"/>
                    <a:pt x="980" y="3667"/>
                  </a:cubicBezTo>
                  <a:cubicBezTo>
                    <a:pt x="891" y="3715"/>
                    <a:pt x="819" y="3746"/>
                    <a:pt x="761" y="3756"/>
                  </a:cubicBezTo>
                  <a:cubicBezTo>
                    <a:pt x="736" y="3761"/>
                    <a:pt x="712" y="3763"/>
                    <a:pt x="690" y="3763"/>
                  </a:cubicBezTo>
                  <a:cubicBezTo>
                    <a:pt x="663" y="3763"/>
                    <a:pt x="638" y="3760"/>
                    <a:pt x="618" y="3752"/>
                  </a:cubicBezTo>
                  <a:cubicBezTo>
                    <a:pt x="580" y="3742"/>
                    <a:pt x="550" y="3719"/>
                    <a:pt x="526" y="3687"/>
                  </a:cubicBezTo>
                  <a:cubicBezTo>
                    <a:pt x="506" y="3654"/>
                    <a:pt x="485" y="3619"/>
                    <a:pt x="471" y="3585"/>
                  </a:cubicBezTo>
                  <a:cubicBezTo>
                    <a:pt x="457" y="3551"/>
                    <a:pt x="440" y="3527"/>
                    <a:pt x="420" y="3520"/>
                  </a:cubicBezTo>
                  <a:cubicBezTo>
                    <a:pt x="414" y="3517"/>
                    <a:pt x="407" y="3516"/>
                    <a:pt x="399" y="3516"/>
                  </a:cubicBezTo>
                  <a:cubicBezTo>
                    <a:pt x="381" y="3516"/>
                    <a:pt x="358" y="3524"/>
                    <a:pt x="331" y="3541"/>
                  </a:cubicBezTo>
                  <a:lnTo>
                    <a:pt x="92" y="3678"/>
                  </a:lnTo>
                  <a:cubicBezTo>
                    <a:pt x="68" y="3691"/>
                    <a:pt x="48" y="3715"/>
                    <a:pt x="27" y="3752"/>
                  </a:cubicBezTo>
                  <a:cubicBezTo>
                    <a:pt x="7" y="3790"/>
                    <a:pt x="0" y="3831"/>
                    <a:pt x="0" y="3868"/>
                  </a:cubicBezTo>
                  <a:cubicBezTo>
                    <a:pt x="7" y="3998"/>
                    <a:pt x="27" y="4108"/>
                    <a:pt x="68" y="4193"/>
                  </a:cubicBezTo>
                  <a:cubicBezTo>
                    <a:pt x="109" y="4281"/>
                    <a:pt x="164" y="4346"/>
                    <a:pt x="232" y="4391"/>
                  </a:cubicBezTo>
                  <a:cubicBezTo>
                    <a:pt x="297" y="4435"/>
                    <a:pt x="376" y="4459"/>
                    <a:pt x="465" y="4466"/>
                  </a:cubicBezTo>
                  <a:cubicBezTo>
                    <a:pt x="480" y="4467"/>
                    <a:pt x="496" y="4467"/>
                    <a:pt x="512" y="4467"/>
                  </a:cubicBezTo>
                  <a:cubicBezTo>
                    <a:pt x="587" y="4467"/>
                    <a:pt x="667" y="4453"/>
                    <a:pt x="752" y="4425"/>
                  </a:cubicBezTo>
                  <a:lnTo>
                    <a:pt x="752" y="4780"/>
                  </a:lnTo>
                  <a:cubicBezTo>
                    <a:pt x="752" y="4817"/>
                    <a:pt x="761" y="4845"/>
                    <a:pt x="779" y="4862"/>
                  </a:cubicBezTo>
                  <a:cubicBezTo>
                    <a:pt x="788" y="4871"/>
                    <a:pt x="800" y="4876"/>
                    <a:pt x="812" y="4876"/>
                  </a:cubicBezTo>
                  <a:cubicBezTo>
                    <a:pt x="822" y="4876"/>
                    <a:pt x="833" y="4873"/>
                    <a:pt x="843" y="4865"/>
                  </a:cubicBezTo>
                  <a:lnTo>
                    <a:pt x="1116" y="4708"/>
                  </a:lnTo>
                  <a:cubicBezTo>
                    <a:pt x="1144" y="4694"/>
                    <a:pt x="1164" y="4667"/>
                    <a:pt x="1182" y="4629"/>
                  </a:cubicBezTo>
                  <a:cubicBezTo>
                    <a:pt x="1198" y="4592"/>
                    <a:pt x="1209" y="4551"/>
                    <a:pt x="1209" y="4514"/>
                  </a:cubicBezTo>
                  <a:lnTo>
                    <a:pt x="1209" y="4158"/>
                  </a:lnTo>
                  <a:cubicBezTo>
                    <a:pt x="1325" y="4067"/>
                    <a:pt x="1431" y="3964"/>
                    <a:pt x="1522" y="3848"/>
                  </a:cubicBezTo>
                  <a:cubicBezTo>
                    <a:pt x="1618" y="3732"/>
                    <a:pt x="1697" y="3605"/>
                    <a:pt x="1758" y="3476"/>
                  </a:cubicBezTo>
                  <a:cubicBezTo>
                    <a:pt x="1823" y="3347"/>
                    <a:pt x="1874" y="3210"/>
                    <a:pt x="1908" y="3073"/>
                  </a:cubicBezTo>
                  <a:cubicBezTo>
                    <a:pt x="1943" y="2933"/>
                    <a:pt x="1960" y="2797"/>
                    <a:pt x="1960" y="2663"/>
                  </a:cubicBezTo>
                  <a:cubicBezTo>
                    <a:pt x="1960" y="2520"/>
                    <a:pt x="1946" y="2401"/>
                    <a:pt x="1919" y="2306"/>
                  </a:cubicBezTo>
                  <a:cubicBezTo>
                    <a:pt x="1894" y="2206"/>
                    <a:pt x="1850" y="2134"/>
                    <a:pt x="1789" y="2084"/>
                  </a:cubicBezTo>
                  <a:cubicBezTo>
                    <a:pt x="1730" y="2032"/>
                    <a:pt x="1653" y="2005"/>
                    <a:pt x="1560" y="1998"/>
                  </a:cubicBezTo>
                  <a:cubicBezTo>
                    <a:pt x="1543" y="1997"/>
                    <a:pt x="1526" y="1996"/>
                    <a:pt x="1508" y="1996"/>
                  </a:cubicBezTo>
                  <a:cubicBezTo>
                    <a:pt x="1424" y="1996"/>
                    <a:pt x="1328" y="2010"/>
                    <a:pt x="1215" y="2036"/>
                  </a:cubicBezTo>
                  <a:cubicBezTo>
                    <a:pt x="1092" y="2066"/>
                    <a:pt x="987" y="2090"/>
                    <a:pt x="898" y="2111"/>
                  </a:cubicBezTo>
                  <a:cubicBezTo>
                    <a:pt x="827" y="2125"/>
                    <a:pt x="765" y="2132"/>
                    <a:pt x="715" y="2132"/>
                  </a:cubicBezTo>
                  <a:cubicBezTo>
                    <a:pt x="705" y="2132"/>
                    <a:pt x="695" y="2132"/>
                    <a:pt x="686" y="2131"/>
                  </a:cubicBezTo>
                  <a:cubicBezTo>
                    <a:pt x="629" y="2128"/>
                    <a:pt x="591" y="2107"/>
                    <a:pt x="563" y="2070"/>
                  </a:cubicBezTo>
                  <a:cubicBezTo>
                    <a:pt x="539" y="2036"/>
                    <a:pt x="526" y="1978"/>
                    <a:pt x="526" y="1896"/>
                  </a:cubicBezTo>
                  <a:cubicBezTo>
                    <a:pt x="526" y="1831"/>
                    <a:pt x="539" y="1766"/>
                    <a:pt x="560" y="1698"/>
                  </a:cubicBezTo>
                  <a:cubicBezTo>
                    <a:pt x="584" y="1633"/>
                    <a:pt x="615" y="1572"/>
                    <a:pt x="656" y="1513"/>
                  </a:cubicBezTo>
                  <a:cubicBezTo>
                    <a:pt x="693" y="1452"/>
                    <a:pt x="741" y="1397"/>
                    <a:pt x="792" y="1350"/>
                  </a:cubicBezTo>
                  <a:cubicBezTo>
                    <a:pt x="847" y="1299"/>
                    <a:pt x="901" y="1258"/>
                    <a:pt x="963" y="1223"/>
                  </a:cubicBezTo>
                  <a:cubicBezTo>
                    <a:pt x="1065" y="1163"/>
                    <a:pt x="1148" y="1133"/>
                    <a:pt x="1213" y="1133"/>
                  </a:cubicBezTo>
                  <a:cubicBezTo>
                    <a:pt x="1233" y="1133"/>
                    <a:pt x="1251" y="1136"/>
                    <a:pt x="1267" y="1142"/>
                  </a:cubicBezTo>
                  <a:cubicBezTo>
                    <a:pt x="1338" y="1165"/>
                    <a:pt x="1390" y="1213"/>
                    <a:pt x="1423" y="1282"/>
                  </a:cubicBezTo>
                  <a:cubicBezTo>
                    <a:pt x="1437" y="1309"/>
                    <a:pt x="1454" y="1329"/>
                    <a:pt x="1475" y="1343"/>
                  </a:cubicBezTo>
                  <a:cubicBezTo>
                    <a:pt x="1481" y="1346"/>
                    <a:pt x="1488" y="1348"/>
                    <a:pt x="1496" y="1348"/>
                  </a:cubicBezTo>
                  <a:cubicBezTo>
                    <a:pt x="1513" y="1348"/>
                    <a:pt x="1534" y="1340"/>
                    <a:pt x="1560" y="1326"/>
                  </a:cubicBezTo>
                  <a:lnTo>
                    <a:pt x="1799" y="1189"/>
                  </a:lnTo>
                  <a:cubicBezTo>
                    <a:pt x="1823" y="1176"/>
                    <a:pt x="1847" y="1148"/>
                    <a:pt x="1864" y="1110"/>
                  </a:cubicBezTo>
                  <a:cubicBezTo>
                    <a:pt x="1884" y="1074"/>
                    <a:pt x="1891" y="1036"/>
                    <a:pt x="1891" y="995"/>
                  </a:cubicBezTo>
                  <a:cubicBezTo>
                    <a:pt x="1884" y="913"/>
                    <a:pt x="1867" y="834"/>
                    <a:pt x="1840" y="756"/>
                  </a:cubicBezTo>
                  <a:cubicBezTo>
                    <a:pt x="1809" y="677"/>
                    <a:pt x="1768" y="609"/>
                    <a:pt x="1710" y="554"/>
                  </a:cubicBezTo>
                  <a:cubicBezTo>
                    <a:pt x="1653" y="500"/>
                    <a:pt x="1584" y="466"/>
                    <a:pt x="1502" y="445"/>
                  </a:cubicBezTo>
                  <a:cubicBezTo>
                    <a:pt x="1470" y="438"/>
                    <a:pt x="1436" y="434"/>
                    <a:pt x="1401" y="434"/>
                  </a:cubicBezTo>
                  <a:cubicBezTo>
                    <a:pt x="1342" y="434"/>
                    <a:pt x="1279" y="444"/>
                    <a:pt x="1209" y="466"/>
                  </a:cubicBezTo>
                  <a:lnTo>
                    <a:pt x="1209" y="97"/>
                  </a:lnTo>
                  <a:cubicBezTo>
                    <a:pt x="1209" y="60"/>
                    <a:pt x="1198" y="32"/>
                    <a:pt x="1182" y="15"/>
                  </a:cubicBezTo>
                  <a:cubicBezTo>
                    <a:pt x="1172" y="6"/>
                    <a:pt x="1162" y="1"/>
                    <a:pt x="115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34"/>
            <p:cNvSpPr/>
            <p:nvPr/>
          </p:nvSpPr>
          <p:spPr>
            <a:xfrm>
              <a:off x="4654678" y="1721501"/>
              <a:ext cx="323504" cy="417147"/>
            </a:xfrm>
            <a:custGeom>
              <a:rect b="b" l="l" r="r" t="t"/>
              <a:pathLst>
                <a:path extrusionOk="0" h="8593" w="6664">
                  <a:moveTo>
                    <a:pt x="4554" y="0"/>
                  </a:moveTo>
                  <a:cubicBezTo>
                    <a:pt x="4132" y="0"/>
                    <a:pt x="3655" y="137"/>
                    <a:pt x="3151" y="429"/>
                  </a:cubicBezTo>
                  <a:cubicBezTo>
                    <a:pt x="1411" y="1432"/>
                    <a:pt x="1" y="3876"/>
                    <a:pt x="1" y="5886"/>
                  </a:cubicBezTo>
                  <a:cubicBezTo>
                    <a:pt x="1" y="6889"/>
                    <a:pt x="353" y="7593"/>
                    <a:pt x="919" y="7924"/>
                  </a:cubicBezTo>
                  <a:lnTo>
                    <a:pt x="922" y="7927"/>
                  </a:lnTo>
                  <a:lnTo>
                    <a:pt x="2090" y="8592"/>
                  </a:lnTo>
                  <a:lnTo>
                    <a:pt x="2370" y="8125"/>
                  </a:lnTo>
                  <a:cubicBezTo>
                    <a:pt x="2656" y="8060"/>
                    <a:pt x="2957" y="7957"/>
                    <a:pt x="3274" y="7773"/>
                  </a:cubicBezTo>
                  <a:cubicBezTo>
                    <a:pt x="5011" y="6770"/>
                    <a:pt x="6424" y="4326"/>
                    <a:pt x="6424" y="2316"/>
                  </a:cubicBezTo>
                  <a:cubicBezTo>
                    <a:pt x="6424" y="2019"/>
                    <a:pt x="6383" y="1757"/>
                    <a:pt x="6325" y="1511"/>
                  </a:cubicBezTo>
                  <a:lnTo>
                    <a:pt x="6664" y="947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3"/>
                  </a:lnTo>
                  <a:cubicBezTo>
                    <a:pt x="5129" y="70"/>
                    <a:pt x="4855" y="0"/>
                    <a:pt x="455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4"/>
            <p:cNvSpPr/>
            <p:nvPr/>
          </p:nvSpPr>
          <p:spPr>
            <a:xfrm>
              <a:off x="4654678" y="1846304"/>
              <a:ext cx="272823" cy="292338"/>
            </a:xfrm>
            <a:custGeom>
              <a:rect b="b" l="l" r="r" t="t"/>
              <a:pathLst>
                <a:path extrusionOk="0" h="6022" w="5620">
                  <a:moveTo>
                    <a:pt x="1049" y="1"/>
                  </a:moveTo>
                  <a:cubicBezTo>
                    <a:pt x="404" y="1038"/>
                    <a:pt x="1" y="2240"/>
                    <a:pt x="1" y="3315"/>
                  </a:cubicBezTo>
                  <a:cubicBezTo>
                    <a:pt x="1" y="4318"/>
                    <a:pt x="353" y="5022"/>
                    <a:pt x="919" y="5353"/>
                  </a:cubicBezTo>
                  <a:lnTo>
                    <a:pt x="922" y="5356"/>
                  </a:lnTo>
                  <a:lnTo>
                    <a:pt x="2090" y="6021"/>
                  </a:lnTo>
                  <a:lnTo>
                    <a:pt x="2370" y="5554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4"/>
            <p:cNvSpPr/>
            <p:nvPr/>
          </p:nvSpPr>
          <p:spPr>
            <a:xfrm>
              <a:off x="4705600" y="1721501"/>
              <a:ext cx="272580" cy="252919"/>
            </a:xfrm>
            <a:custGeom>
              <a:rect b="b" l="l" r="r" t="t"/>
              <a:pathLst>
                <a:path extrusionOk="0" h="5210" w="5615">
                  <a:moveTo>
                    <a:pt x="3505" y="0"/>
                  </a:moveTo>
                  <a:cubicBezTo>
                    <a:pt x="3083" y="0"/>
                    <a:pt x="2606" y="137"/>
                    <a:pt x="2102" y="429"/>
                  </a:cubicBezTo>
                  <a:cubicBezTo>
                    <a:pt x="1294" y="896"/>
                    <a:pt x="557" y="1675"/>
                    <a:pt x="0" y="2572"/>
                  </a:cubicBezTo>
                  <a:lnTo>
                    <a:pt x="4570" y="5210"/>
                  </a:lnTo>
                  <a:cubicBezTo>
                    <a:pt x="5071" y="4279"/>
                    <a:pt x="5375" y="3251"/>
                    <a:pt x="5375" y="2316"/>
                  </a:cubicBezTo>
                  <a:cubicBezTo>
                    <a:pt x="5375" y="2019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07"/>
                  </a:lnTo>
                  <a:lnTo>
                    <a:pt x="4317" y="200"/>
                  </a:lnTo>
                  <a:lnTo>
                    <a:pt x="4317" y="203"/>
                  </a:lnTo>
                  <a:cubicBezTo>
                    <a:pt x="4080" y="70"/>
                    <a:pt x="3806" y="0"/>
                    <a:pt x="35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4"/>
            <p:cNvSpPr/>
            <p:nvPr/>
          </p:nvSpPr>
          <p:spPr>
            <a:xfrm>
              <a:off x="4713852" y="1755287"/>
              <a:ext cx="305931" cy="395108"/>
            </a:xfrm>
            <a:custGeom>
              <a:rect b="b" l="l" r="r" t="t"/>
              <a:pathLst>
                <a:path extrusionOk="0" h="8139" w="6302">
                  <a:moveTo>
                    <a:pt x="4559" y="1"/>
                  </a:moveTo>
                  <a:cubicBezTo>
                    <a:pt x="4135" y="1"/>
                    <a:pt x="3657" y="140"/>
                    <a:pt x="3151" y="432"/>
                  </a:cubicBezTo>
                  <a:cubicBezTo>
                    <a:pt x="1410" y="1436"/>
                    <a:pt x="1" y="3879"/>
                    <a:pt x="1" y="5889"/>
                  </a:cubicBezTo>
                  <a:cubicBezTo>
                    <a:pt x="1" y="7316"/>
                    <a:pt x="710" y="8139"/>
                    <a:pt x="1743" y="8139"/>
                  </a:cubicBezTo>
                  <a:cubicBezTo>
                    <a:pt x="2167" y="8139"/>
                    <a:pt x="2645" y="8000"/>
                    <a:pt x="3151" y="7709"/>
                  </a:cubicBezTo>
                  <a:cubicBezTo>
                    <a:pt x="4892" y="6702"/>
                    <a:pt x="6301" y="4262"/>
                    <a:pt x="6301" y="2252"/>
                  </a:cubicBezTo>
                  <a:cubicBezTo>
                    <a:pt x="6301" y="826"/>
                    <a:pt x="5592" y="1"/>
                    <a:pt x="45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4"/>
            <p:cNvSpPr/>
            <p:nvPr/>
          </p:nvSpPr>
          <p:spPr>
            <a:xfrm>
              <a:off x="4785745" y="1839217"/>
              <a:ext cx="162092" cy="238696"/>
            </a:xfrm>
            <a:custGeom>
              <a:rect b="b" l="l" r="r" t="t"/>
              <a:pathLst>
                <a:path extrusionOk="0" h="4917" w="3339">
                  <a:moveTo>
                    <a:pt x="3296" y="1"/>
                  </a:moveTo>
                  <a:cubicBezTo>
                    <a:pt x="3289" y="1"/>
                    <a:pt x="3282" y="3"/>
                    <a:pt x="3274" y="7"/>
                  </a:cubicBezTo>
                  <a:lnTo>
                    <a:pt x="65" y="1857"/>
                  </a:lnTo>
                  <a:cubicBezTo>
                    <a:pt x="29" y="1881"/>
                    <a:pt x="1" y="1942"/>
                    <a:pt x="1" y="2000"/>
                  </a:cubicBezTo>
                  <a:lnTo>
                    <a:pt x="1" y="4843"/>
                  </a:lnTo>
                  <a:cubicBezTo>
                    <a:pt x="1" y="4888"/>
                    <a:pt x="17" y="4916"/>
                    <a:pt x="41" y="4916"/>
                  </a:cubicBezTo>
                  <a:cubicBezTo>
                    <a:pt x="49" y="4916"/>
                    <a:pt x="57" y="4914"/>
                    <a:pt x="65" y="4908"/>
                  </a:cubicBezTo>
                  <a:lnTo>
                    <a:pt x="3274" y="3059"/>
                  </a:lnTo>
                  <a:cubicBezTo>
                    <a:pt x="3308" y="3038"/>
                    <a:pt x="3339" y="2973"/>
                    <a:pt x="3339" y="2915"/>
                  </a:cubicBezTo>
                  <a:lnTo>
                    <a:pt x="3339" y="72"/>
                  </a:lnTo>
                  <a:cubicBezTo>
                    <a:pt x="3339" y="27"/>
                    <a:pt x="3320" y="1"/>
                    <a:pt x="329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4"/>
            <p:cNvSpPr/>
            <p:nvPr/>
          </p:nvSpPr>
          <p:spPr>
            <a:xfrm>
              <a:off x="4832831" y="1839362"/>
              <a:ext cx="67963" cy="72284"/>
            </a:xfrm>
            <a:custGeom>
              <a:rect b="b" l="l" r="r" t="t"/>
              <a:pathLst>
                <a:path extrusionOk="0" h="1489" w="1400">
                  <a:moveTo>
                    <a:pt x="1355" y="1"/>
                  </a:moveTo>
                  <a:cubicBezTo>
                    <a:pt x="1348" y="1"/>
                    <a:pt x="1340" y="3"/>
                    <a:pt x="1332" y="8"/>
                  </a:cubicBezTo>
                  <a:lnTo>
                    <a:pt x="69" y="737"/>
                  </a:lnTo>
                  <a:cubicBezTo>
                    <a:pt x="31" y="758"/>
                    <a:pt x="1" y="823"/>
                    <a:pt x="1" y="881"/>
                  </a:cubicBezTo>
                  <a:lnTo>
                    <a:pt x="1" y="1417"/>
                  </a:lnTo>
                  <a:cubicBezTo>
                    <a:pt x="1" y="1462"/>
                    <a:pt x="19" y="1489"/>
                    <a:pt x="45" y="1489"/>
                  </a:cubicBezTo>
                  <a:cubicBezTo>
                    <a:pt x="52" y="1489"/>
                    <a:pt x="60" y="1487"/>
                    <a:pt x="69" y="1482"/>
                  </a:cubicBezTo>
                  <a:cubicBezTo>
                    <a:pt x="106" y="1462"/>
                    <a:pt x="136" y="1397"/>
                    <a:pt x="136" y="1339"/>
                  </a:cubicBezTo>
                  <a:lnTo>
                    <a:pt x="136" y="905"/>
                  </a:lnTo>
                  <a:lnTo>
                    <a:pt x="1263" y="257"/>
                  </a:lnTo>
                  <a:lnTo>
                    <a:pt x="1263" y="687"/>
                  </a:lnTo>
                  <a:cubicBezTo>
                    <a:pt x="1263" y="731"/>
                    <a:pt x="1281" y="759"/>
                    <a:pt x="1307" y="759"/>
                  </a:cubicBezTo>
                  <a:cubicBezTo>
                    <a:pt x="1314" y="759"/>
                    <a:pt x="1323" y="757"/>
                    <a:pt x="1332" y="751"/>
                  </a:cubicBezTo>
                  <a:cubicBezTo>
                    <a:pt x="1368" y="731"/>
                    <a:pt x="1400" y="666"/>
                    <a:pt x="1400" y="6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34"/>
            <p:cNvSpPr/>
            <p:nvPr/>
          </p:nvSpPr>
          <p:spPr>
            <a:xfrm>
              <a:off x="4832831" y="1827761"/>
              <a:ext cx="67963" cy="57866"/>
            </a:xfrm>
            <a:custGeom>
              <a:rect b="b" l="l" r="r" t="t"/>
              <a:pathLst>
                <a:path extrusionOk="0" h="1192" w="1400">
                  <a:moveTo>
                    <a:pt x="1355" y="1"/>
                  </a:moveTo>
                  <a:cubicBezTo>
                    <a:pt x="1348" y="1"/>
                    <a:pt x="1340" y="3"/>
                    <a:pt x="1332" y="7"/>
                  </a:cubicBezTo>
                  <a:lnTo>
                    <a:pt x="69" y="738"/>
                  </a:lnTo>
                  <a:cubicBezTo>
                    <a:pt x="31" y="759"/>
                    <a:pt x="1" y="823"/>
                    <a:pt x="1" y="881"/>
                  </a:cubicBezTo>
                  <a:lnTo>
                    <a:pt x="1" y="1120"/>
                  </a:lnTo>
                  <a:cubicBezTo>
                    <a:pt x="1" y="1163"/>
                    <a:pt x="19" y="1192"/>
                    <a:pt x="46" y="1192"/>
                  </a:cubicBezTo>
                  <a:cubicBezTo>
                    <a:pt x="53" y="1192"/>
                    <a:pt x="61" y="1190"/>
                    <a:pt x="69" y="1185"/>
                  </a:cubicBezTo>
                  <a:lnTo>
                    <a:pt x="1332" y="455"/>
                  </a:lnTo>
                  <a:cubicBezTo>
                    <a:pt x="1368" y="434"/>
                    <a:pt x="1400" y="369"/>
                    <a:pt x="1400" y="3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4"/>
            <p:cNvSpPr/>
            <p:nvPr/>
          </p:nvSpPr>
          <p:spPr>
            <a:xfrm>
              <a:off x="4842103" y="1919943"/>
              <a:ext cx="49419" cy="41991"/>
            </a:xfrm>
            <a:custGeom>
              <a:rect b="b" l="l" r="r" t="t"/>
              <a:pathLst>
                <a:path extrusionOk="0" h="865" w="1018">
                  <a:moveTo>
                    <a:pt x="984" y="1"/>
                  </a:moveTo>
                  <a:cubicBezTo>
                    <a:pt x="978" y="1"/>
                    <a:pt x="972" y="2"/>
                    <a:pt x="966" y="6"/>
                  </a:cubicBezTo>
                  <a:lnTo>
                    <a:pt x="51" y="535"/>
                  </a:lnTo>
                  <a:cubicBezTo>
                    <a:pt x="24" y="552"/>
                    <a:pt x="0" y="597"/>
                    <a:pt x="0" y="638"/>
                  </a:cubicBezTo>
                  <a:lnTo>
                    <a:pt x="0" y="812"/>
                  </a:lnTo>
                  <a:cubicBezTo>
                    <a:pt x="0" y="843"/>
                    <a:pt x="15" y="865"/>
                    <a:pt x="34" y="865"/>
                  </a:cubicBezTo>
                  <a:cubicBezTo>
                    <a:pt x="39" y="865"/>
                    <a:pt x="45" y="863"/>
                    <a:pt x="51" y="859"/>
                  </a:cubicBezTo>
                  <a:lnTo>
                    <a:pt x="966" y="331"/>
                  </a:lnTo>
                  <a:cubicBezTo>
                    <a:pt x="993" y="313"/>
                    <a:pt x="1018" y="269"/>
                    <a:pt x="1018" y="228"/>
                  </a:cubicBezTo>
                  <a:lnTo>
                    <a:pt x="1018" y="54"/>
                  </a:lnTo>
                  <a:cubicBezTo>
                    <a:pt x="1018" y="22"/>
                    <a:pt x="1003" y="1"/>
                    <a:pt x="98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4"/>
            <p:cNvSpPr/>
            <p:nvPr/>
          </p:nvSpPr>
          <p:spPr>
            <a:xfrm>
              <a:off x="4654678" y="1151224"/>
              <a:ext cx="323504" cy="417196"/>
            </a:xfrm>
            <a:custGeom>
              <a:rect b="b" l="l" r="r" t="t"/>
              <a:pathLst>
                <a:path extrusionOk="0" h="8594" w="6664">
                  <a:moveTo>
                    <a:pt x="4555" y="1"/>
                  </a:moveTo>
                  <a:cubicBezTo>
                    <a:pt x="4132" y="1"/>
                    <a:pt x="3656" y="138"/>
                    <a:pt x="3151" y="429"/>
                  </a:cubicBezTo>
                  <a:cubicBezTo>
                    <a:pt x="1411" y="1436"/>
                    <a:pt x="1" y="3876"/>
                    <a:pt x="1" y="5887"/>
                  </a:cubicBezTo>
                  <a:cubicBezTo>
                    <a:pt x="1" y="6890"/>
                    <a:pt x="353" y="7596"/>
                    <a:pt x="919" y="7924"/>
                  </a:cubicBezTo>
                  <a:lnTo>
                    <a:pt x="922" y="7927"/>
                  </a:lnTo>
                  <a:lnTo>
                    <a:pt x="2090" y="8593"/>
                  </a:lnTo>
                  <a:lnTo>
                    <a:pt x="2370" y="8125"/>
                  </a:lnTo>
                  <a:cubicBezTo>
                    <a:pt x="2656" y="8061"/>
                    <a:pt x="2957" y="7958"/>
                    <a:pt x="3274" y="7774"/>
                  </a:cubicBezTo>
                  <a:cubicBezTo>
                    <a:pt x="5011" y="6771"/>
                    <a:pt x="6424" y="4326"/>
                    <a:pt x="6424" y="2316"/>
                  </a:cubicBezTo>
                  <a:cubicBezTo>
                    <a:pt x="6424" y="2020"/>
                    <a:pt x="6383" y="1757"/>
                    <a:pt x="6325" y="1514"/>
                  </a:cubicBezTo>
                  <a:lnTo>
                    <a:pt x="6664" y="947"/>
                  </a:lnTo>
                  <a:lnTo>
                    <a:pt x="5380" y="210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4"/>
                  </a:lnTo>
                  <a:cubicBezTo>
                    <a:pt x="5129" y="70"/>
                    <a:pt x="4856" y="1"/>
                    <a:pt x="4555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4"/>
            <p:cNvSpPr/>
            <p:nvPr/>
          </p:nvSpPr>
          <p:spPr>
            <a:xfrm>
              <a:off x="4654678" y="1276075"/>
              <a:ext cx="272823" cy="292338"/>
            </a:xfrm>
            <a:custGeom>
              <a:rect b="b" l="l" r="r" t="t"/>
              <a:pathLst>
                <a:path extrusionOk="0" h="6022" w="5620">
                  <a:moveTo>
                    <a:pt x="1049" y="1"/>
                  </a:moveTo>
                  <a:cubicBezTo>
                    <a:pt x="404" y="1038"/>
                    <a:pt x="1" y="2239"/>
                    <a:pt x="1" y="3315"/>
                  </a:cubicBezTo>
                  <a:cubicBezTo>
                    <a:pt x="1" y="4318"/>
                    <a:pt x="353" y="5024"/>
                    <a:pt x="919" y="5352"/>
                  </a:cubicBezTo>
                  <a:lnTo>
                    <a:pt x="922" y="5355"/>
                  </a:lnTo>
                  <a:lnTo>
                    <a:pt x="2090" y="6021"/>
                  </a:lnTo>
                  <a:lnTo>
                    <a:pt x="2370" y="5557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4"/>
            <p:cNvSpPr/>
            <p:nvPr/>
          </p:nvSpPr>
          <p:spPr>
            <a:xfrm>
              <a:off x="4705600" y="1151224"/>
              <a:ext cx="272580" cy="252968"/>
            </a:xfrm>
            <a:custGeom>
              <a:rect b="b" l="l" r="r" t="t"/>
              <a:pathLst>
                <a:path extrusionOk="0" h="5211" w="5615">
                  <a:moveTo>
                    <a:pt x="3506" y="1"/>
                  </a:moveTo>
                  <a:cubicBezTo>
                    <a:pt x="3083" y="1"/>
                    <a:pt x="2607" y="138"/>
                    <a:pt x="2102" y="429"/>
                  </a:cubicBezTo>
                  <a:cubicBezTo>
                    <a:pt x="1294" y="897"/>
                    <a:pt x="557" y="1675"/>
                    <a:pt x="0" y="2573"/>
                  </a:cubicBezTo>
                  <a:lnTo>
                    <a:pt x="4570" y="5211"/>
                  </a:lnTo>
                  <a:cubicBezTo>
                    <a:pt x="5071" y="4279"/>
                    <a:pt x="5375" y="3252"/>
                    <a:pt x="5375" y="2316"/>
                  </a:cubicBezTo>
                  <a:cubicBezTo>
                    <a:pt x="5375" y="2020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10"/>
                  </a:lnTo>
                  <a:lnTo>
                    <a:pt x="4317" y="200"/>
                  </a:lnTo>
                  <a:lnTo>
                    <a:pt x="4317" y="204"/>
                  </a:lnTo>
                  <a:cubicBezTo>
                    <a:pt x="4080" y="70"/>
                    <a:pt x="3807" y="1"/>
                    <a:pt x="35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34"/>
            <p:cNvSpPr/>
            <p:nvPr/>
          </p:nvSpPr>
          <p:spPr>
            <a:xfrm>
              <a:off x="4713852" y="1185107"/>
              <a:ext cx="305931" cy="395059"/>
            </a:xfrm>
            <a:custGeom>
              <a:rect b="b" l="l" r="r" t="t"/>
              <a:pathLst>
                <a:path extrusionOk="0" h="8138" w="6302">
                  <a:moveTo>
                    <a:pt x="4558" y="1"/>
                  </a:moveTo>
                  <a:cubicBezTo>
                    <a:pt x="4135" y="1"/>
                    <a:pt x="3657" y="139"/>
                    <a:pt x="3151" y="430"/>
                  </a:cubicBezTo>
                  <a:cubicBezTo>
                    <a:pt x="1410" y="1434"/>
                    <a:pt x="1" y="3878"/>
                    <a:pt x="1" y="5888"/>
                  </a:cubicBezTo>
                  <a:cubicBezTo>
                    <a:pt x="1" y="7314"/>
                    <a:pt x="710" y="8137"/>
                    <a:pt x="1744" y="8137"/>
                  </a:cubicBezTo>
                  <a:cubicBezTo>
                    <a:pt x="2167" y="8137"/>
                    <a:pt x="2645" y="7999"/>
                    <a:pt x="3151" y="7708"/>
                  </a:cubicBezTo>
                  <a:cubicBezTo>
                    <a:pt x="4892" y="6704"/>
                    <a:pt x="6301" y="4260"/>
                    <a:pt x="6301" y="2250"/>
                  </a:cubicBezTo>
                  <a:cubicBezTo>
                    <a:pt x="6301" y="824"/>
                    <a:pt x="5592" y="1"/>
                    <a:pt x="455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34"/>
            <p:cNvSpPr/>
            <p:nvPr/>
          </p:nvSpPr>
          <p:spPr>
            <a:xfrm>
              <a:off x="4810744" y="1303162"/>
              <a:ext cx="52283" cy="85973"/>
            </a:xfrm>
            <a:custGeom>
              <a:rect b="b" l="l" r="r" t="t"/>
              <a:pathLst>
                <a:path extrusionOk="0" h="1771" w="1077">
                  <a:moveTo>
                    <a:pt x="726" y="1"/>
                  </a:moveTo>
                  <a:cubicBezTo>
                    <a:pt x="667" y="1"/>
                    <a:pt x="604" y="19"/>
                    <a:pt x="537" y="57"/>
                  </a:cubicBezTo>
                  <a:cubicBezTo>
                    <a:pt x="240" y="231"/>
                    <a:pt x="1" y="739"/>
                    <a:pt x="1" y="1196"/>
                  </a:cubicBezTo>
                  <a:cubicBezTo>
                    <a:pt x="1" y="1551"/>
                    <a:pt x="144" y="1770"/>
                    <a:pt x="347" y="1770"/>
                  </a:cubicBezTo>
                  <a:cubicBezTo>
                    <a:pt x="406" y="1770"/>
                    <a:pt x="470" y="1752"/>
                    <a:pt x="537" y="1712"/>
                  </a:cubicBezTo>
                  <a:cubicBezTo>
                    <a:pt x="834" y="1541"/>
                    <a:pt x="1076" y="1033"/>
                    <a:pt x="1076" y="575"/>
                  </a:cubicBezTo>
                  <a:cubicBezTo>
                    <a:pt x="1076" y="220"/>
                    <a:pt x="930" y="1"/>
                    <a:pt x="7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4"/>
            <p:cNvSpPr/>
            <p:nvPr/>
          </p:nvSpPr>
          <p:spPr>
            <a:xfrm>
              <a:off x="4787249" y="1385636"/>
              <a:ext cx="95973" cy="142965"/>
            </a:xfrm>
            <a:custGeom>
              <a:rect b="b" l="l" r="r" t="t"/>
              <a:pathLst>
                <a:path extrusionOk="0" h="2945" w="1977">
                  <a:moveTo>
                    <a:pt x="1424" y="1"/>
                  </a:moveTo>
                  <a:cubicBezTo>
                    <a:pt x="1347" y="1"/>
                    <a:pt x="1264" y="25"/>
                    <a:pt x="1178" y="75"/>
                  </a:cubicBezTo>
                  <a:lnTo>
                    <a:pt x="796" y="293"/>
                  </a:lnTo>
                  <a:cubicBezTo>
                    <a:pt x="448" y="497"/>
                    <a:pt x="151" y="1068"/>
                    <a:pt x="106" y="1631"/>
                  </a:cubicBezTo>
                  <a:lnTo>
                    <a:pt x="1" y="2945"/>
                  </a:lnTo>
                  <a:lnTo>
                    <a:pt x="1977" y="1802"/>
                  </a:lnTo>
                  <a:lnTo>
                    <a:pt x="1871" y="611"/>
                  </a:lnTo>
                  <a:cubicBezTo>
                    <a:pt x="1837" y="227"/>
                    <a:pt x="1660" y="1"/>
                    <a:pt x="142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4"/>
            <p:cNvSpPr/>
            <p:nvPr/>
          </p:nvSpPr>
          <p:spPr>
            <a:xfrm>
              <a:off x="4873753" y="1236707"/>
              <a:ext cx="52234" cy="85876"/>
            </a:xfrm>
            <a:custGeom>
              <a:rect b="b" l="l" r="r" t="t"/>
              <a:pathLst>
                <a:path extrusionOk="0" h="1769" w="1076">
                  <a:moveTo>
                    <a:pt x="729" y="1"/>
                  </a:moveTo>
                  <a:cubicBezTo>
                    <a:pt x="670" y="1"/>
                    <a:pt x="606" y="19"/>
                    <a:pt x="539" y="57"/>
                  </a:cubicBezTo>
                  <a:cubicBezTo>
                    <a:pt x="243" y="228"/>
                    <a:pt x="0" y="736"/>
                    <a:pt x="0" y="1193"/>
                  </a:cubicBezTo>
                  <a:cubicBezTo>
                    <a:pt x="0" y="1549"/>
                    <a:pt x="147" y="1769"/>
                    <a:pt x="351" y="1769"/>
                  </a:cubicBezTo>
                  <a:cubicBezTo>
                    <a:pt x="410" y="1769"/>
                    <a:pt x="473" y="1751"/>
                    <a:pt x="539" y="1713"/>
                  </a:cubicBezTo>
                  <a:cubicBezTo>
                    <a:pt x="837" y="1541"/>
                    <a:pt x="1075" y="1029"/>
                    <a:pt x="1075" y="572"/>
                  </a:cubicBezTo>
                  <a:cubicBezTo>
                    <a:pt x="1075" y="218"/>
                    <a:pt x="932" y="1"/>
                    <a:pt x="72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4"/>
            <p:cNvSpPr/>
            <p:nvPr/>
          </p:nvSpPr>
          <p:spPr>
            <a:xfrm>
              <a:off x="4860307" y="1319084"/>
              <a:ext cx="86070" cy="121557"/>
            </a:xfrm>
            <a:custGeom>
              <a:rect b="b" l="l" r="r" t="t"/>
              <a:pathLst>
                <a:path extrusionOk="0" h="2504" w="1773">
                  <a:moveTo>
                    <a:pt x="1219" y="1"/>
                  </a:moveTo>
                  <a:cubicBezTo>
                    <a:pt x="1142" y="1"/>
                    <a:pt x="1060" y="24"/>
                    <a:pt x="974" y="74"/>
                  </a:cubicBezTo>
                  <a:lnTo>
                    <a:pt x="591" y="295"/>
                  </a:lnTo>
                  <a:cubicBezTo>
                    <a:pt x="345" y="438"/>
                    <a:pt x="123" y="766"/>
                    <a:pt x="1" y="1145"/>
                  </a:cubicBezTo>
                  <a:cubicBezTo>
                    <a:pt x="267" y="1166"/>
                    <a:pt x="465" y="1432"/>
                    <a:pt x="506" y="1872"/>
                  </a:cubicBezTo>
                  <a:lnTo>
                    <a:pt x="561" y="2503"/>
                  </a:lnTo>
                  <a:lnTo>
                    <a:pt x="1772" y="1804"/>
                  </a:lnTo>
                  <a:lnTo>
                    <a:pt x="1667" y="609"/>
                  </a:lnTo>
                  <a:cubicBezTo>
                    <a:pt x="1633" y="225"/>
                    <a:pt x="1455" y="1"/>
                    <a:pt x="121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4"/>
            <p:cNvSpPr/>
            <p:nvPr/>
          </p:nvSpPr>
          <p:spPr>
            <a:xfrm>
              <a:off x="2404125" y="3297385"/>
              <a:ext cx="978619" cy="698077"/>
            </a:xfrm>
            <a:custGeom>
              <a:rect b="b" l="l" r="r" t="t"/>
              <a:pathLst>
                <a:path extrusionOk="0" h="14380" w="20159">
                  <a:moveTo>
                    <a:pt x="10080" y="975"/>
                  </a:moveTo>
                  <a:cubicBezTo>
                    <a:pt x="12605" y="975"/>
                    <a:pt x="14964" y="1535"/>
                    <a:pt x="16721" y="2549"/>
                  </a:cubicBezTo>
                  <a:cubicBezTo>
                    <a:pt x="18308" y="3466"/>
                    <a:pt x="19185" y="4627"/>
                    <a:pt x="19185" y="5818"/>
                  </a:cubicBezTo>
                  <a:cubicBezTo>
                    <a:pt x="19185" y="7009"/>
                    <a:pt x="18308" y="8170"/>
                    <a:pt x="16721" y="9088"/>
                  </a:cubicBezTo>
                  <a:cubicBezTo>
                    <a:pt x="14964" y="10105"/>
                    <a:pt x="12605" y="10661"/>
                    <a:pt x="10080" y="10661"/>
                  </a:cubicBezTo>
                  <a:cubicBezTo>
                    <a:pt x="7557" y="10661"/>
                    <a:pt x="5199" y="10105"/>
                    <a:pt x="3441" y="9088"/>
                  </a:cubicBezTo>
                  <a:cubicBezTo>
                    <a:pt x="1851" y="8170"/>
                    <a:pt x="977" y="7009"/>
                    <a:pt x="977" y="5818"/>
                  </a:cubicBezTo>
                  <a:cubicBezTo>
                    <a:pt x="977" y="4627"/>
                    <a:pt x="1851" y="3466"/>
                    <a:pt x="3441" y="2549"/>
                  </a:cubicBezTo>
                  <a:cubicBezTo>
                    <a:pt x="5199" y="1535"/>
                    <a:pt x="7557" y="975"/>
                    <a:pt x="10080" y="975"/>
                  </a:cubicBezTo>
                  <a:close/>
                  <a:moveTo>
                    <a:pt x="10080" y="0"/>
                  </a:moveTo>
                  <a:cubicBezTo>
                    <a:pt x="7500" y="0"/>
                    <a:pt x="4921" y="569"/>
                    <a:pt x="2954" y="1705"/>
                  </a:cubicBezTo>
                  <a:cubicBezTo>
                    <a:pt x="988" y="2839"/>
                    <a:pt x="1" y="4330"/>
                    <a:pt x="1" y="5818"/>
                  </a:cubicBezTo>
                  <a:lnTo>
                    <a:pt x="1" y="8562"/>
                  </a:lnTo>
                  <a:cubicBezTo>
                    <a:pt x="1" y="10050"/>
                    <a:pt x="988" y="11539"/>
                    <a:pt x="2954" y="12675"/>
                  </a:cubicBezTo>
                  <a:cubicBezTo>
                    <a:pt x="4921" y="13811"/>
                    <a:pt x="7500" y="14379"/>
                    <a:pt x="10080" y="14379"/>
                  </a:cubicBezTo>
                  <a:cubicBezTo>
                    <a:pt x="12659" y="14379"/>
                    <a:pt x="15238" y="13811"/>
                    <a:pt x="17206" y="12675"/>
                  </a:cubicBezTo>
                  <a:cubicBezTo>
                    <a:pt x="19176" y="11539"/>
                    <a:pt x="20158" y="10050"/>
                    <a:pt x="20158" y="8562"/>
                  </a:cubicBezTo>
                  <a:lnTo>
                    <a:pt x="20158" y="5818"/>
                  </a:lnTo>
                  <a:cubicBezTo>
                    <a:pt x="20158" y="4330"/>
                    <a:pt x="19176" y="2839"/>
                    <a:pt x="17206" y="1705"/>
                  </a:cubicBezTo>
                  <a:cubicBezTo>
                    <a:pt x="15238" y="569"/>
                    <a:pt x="12659" y="0"/>
                    <a:pt x="10080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4"/>
            <p:cNvSpPr/>
            <p:nvPr/>
          </p:nvSpPr>
          <p:spPr>
            <a:xfrm>
              <a:off x="2404319" y="3380150"/>
              <a:ext cx="143208" cy="192578"/>
            </a:xfrm>
            <a:custGeom>
              <a:rect b="b" l="l" r="r" t="t"/>
              <a:pathLst>
                <a:path extrusionOk="0" h="3967" w="2950">
                  <a:moveTo>
                    <a:pt x="2950" y="0"/>
                  </a:moveTo>
                  <a:cubicBezTo>
                    <a:pt x="1619" y="766"/>
                    <a:pt x="738" y="1695"/>
                    <a:pt x="307" y="2677"/>
                  </a:cubicBezTo>
                  <a:lnTo>
                    <a:pt x="307" y="2677"/>
                  </a:lnTo>
                  <a:cubicBezTo>
                    <a:pt x="739" y="1695"/>
                    <a:pt x="1621" y="766"/>
                    <a:pt x="2950" y="0"/>
                  </a:cubicBezTo>
                  <a:close/>
                  <a:moveTo>
                    <a:pt x="307" y="2677"/>
                  </a:moveTo>
                  <a:lnTo>
                    <a:pt x="307" y="2677"/>
                  </a:lnTo>
                  <a:cubicBezTo>
                    <a:pt x="229" y="2855"/>
                    <a:pt x="165" y="3034"/>
                    <a:pt x="116" y="3215"/>
                  </a:cubicBezTo>
                  <a:cubicBezTo>
                    <a:pt x="114" y="3226"/>
                    <a:pt x="111" y="3237"/>
                    <a:pt x="109" y="3248"/>
                  </a:cubicBezTo>
                  <a:lnTo>
                    <a:pt x="109" y="3248"/>
                  </a:lnTo>
                  <a:cubicBezTo>
                    <a:pt x="158" y="3056"/>
                    <a:pt x="224" y="2865"/>
                    <a:pt x="307" y="2677"/>
                  </a:cubicBezTo>
                  <a:close/>
                  <a:moveTo>
                    <a:pt x="109" y="3248"/>
                  </a:moveTo>
                  <a:cubicBezTo>
                    <a:pt x="93" y="3309"/>
                    <a:pt x="79" y="3371"/>
                    <a:pt x="66" y="3433"/>
                  </a:cubicBezTo>
                  <a:lnTo>
                    <a:pt x="66" y="3433"/>
                  </a:lnTo>
                  <a:cubicBezTo>
                    <a:pt x="78" y="3374"/>
                    <a:pt x="92" y="3315"/>
                    <a:pt x="107" y="3256"/>
                  </a:cubicBezTo>
                  <a:cubicBezTo>
                    <a:pt x="107" y="3253"/>
                    <a:pt x="108" y="3250"/>
                    <a:pt x="109" y="3248"/>
                  </a:cubicBezTo>
                  <a:close/>
                  <a:moveTo>
                    <a:pt x="66" y="3433"/>
                  </a:moveTo>
                  <a:lnTo>
                    <a:pt x="66" y="3433"/>
                  </a:lnTo>
                  <a:cubicBezTo>
                    <a:pt x="63" y="3446"/>
                    <a:pt x="61" y="3459"/>
                    <a:pt x="58" y="3471"/>
                  </a:cubicBezTo>
                  <a:cubicBezTo>
                    <a:pt x="56" y="3486"/>
                    <a:pt x="53" y="3500"/>
                    <a:pt x="50" y="3515"/>
                  </a:cubicBezTo>
                  <a:lnTo>
                    <a:pt x="50" y="3515"/>
                  </a:lnTo>
                  <a:cubicBezTo>
                    <a:pt x="55" y="3488"/>
                    <a:pt x="61" y="3460"/>
                    <a:pt x="66" y="3433"/>
                  </a:cubicBezTo>
                  <a:close/>
                  <a:moveTo>
                    <a:pt x="50" y="3515"/>
                  </a:moveTo>
                  <a:lnTo>
                    <a:pt x="50" y="3515"/>
                  </a:lnTo>
                  <a:cubicBezTo>
                    <a:pt x="34" y="3609"/>
                    <a:pt x="21" y="3704"/>
                    <a:pt x="12" y="3798"/>
                  </a:cubicBezTo>
                  <a:lnTo>
                    <a:pt x="12" y="3798"/>
                  </a:lnTo>
                  <a:cubicBezTo>
                    <a:pt x="21" y="3704"/>
                    <a:pt x="34" y="3609"/>
                    <a:pt x="50" y="3515"/>
                  </a:cubicBezTo>
                  <a:close/>
                  <a:moveTo>
                    <a:pt x="12" y="3798"/>
                  </a:moveTo>
                  <a:lnTo>
                    <a:pt x="12" y="3798"/>
                  </a:lnTo>
                  <a:cubicBezTo>
                    <a:pt x="7" y="3855"/>
                    <a:pt x="3" y="3911"/>
                    <a:pt x="1" y="3966"/>
                  </a:cubicBezTo>
                  <a:cubicBezTo>
                    <a:pt x="3" y="3910"/>
                    <a:pt x="7" y="3854"/>
                    <a:pt x="12" y="379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4"/>
            <p:cNvSpPr/>
            <p:nvPr/>
          </p:nvSpPr>
          <p:spPr>
            <a:xfrm>
              <a:off x="2893439" y="3646357"/>
              <a:ext cx="422973" cy="168597"/>
            </a:xfrm>
            <a:custGeom>
              <a:rect b="b" l="l" r="r" t="t"/>
              <a:pathLst>
                <a:path extrusionOk="0" h="3473" w="8713">
                  <a:moveTo>
                    <a:pt x="8713" y="1"/>
                  </a:moveTo>
                  <a:cubicBezTo>
                    <a:pt x="8688" y="44"/>
                    <a:pt x="8662" y="87"/>
                    <a:pt x="8634" y="129"/>
                  </a:cubicBezTo>
                  <a:lnTo>
                    <a:pt x="8634" y="129"/>
                  </a:lnTo>
                  <a:cubicBezTo>
                    <a:pt x="8662" y="87"/>
                    <a:pt x="8688" y="44"/>
                    <a:pt x="8713" y="1"/>
                  </a:cubicBezTo>
                  <a:close/>
                  <a:moveTo>
                    <a:pt x="8634" y="129"/>
                  </a:moveTo>
                  <a:lnTo>
                    <a:pt x="8634" y="129"/>
                  </a:lnTo>
                  <a:cubicBezTo>
                    <a:pt x="8252" y="724"/>
                    <a:pt x="7645" y="1286"/>
                    <a:pt x="6836" y="1782"/>
                  </a:cubicBezTo>
                  <a:cubicBezTo>
                    <a:pt x="6832" y="1786"/>
                    <a:pt x="6829" y="1786"/>
                    <a:pt x="6829" y="1786"/>
                  </a:cubicBezTo>
                  <a:cubicBezTo>
                    <a:pt x="6829" y="1787"/>
                    <a:pt x="6829" y="1787"/>
                    <a:pt x="6829" y="1788"/>
                  </a:cubicBezTo>
                  <a:lnTo>
                    <a:pt x="6829" y="1788"/>
                  </a:lnTo>
                  <a:cubicBezTo>
                    <a:pt x="7640" y="1292"/>
                    <a:pt x="8250" y="726"/>
                    <a:pt x="8634" y="129"/>
                  </a:cubicBezTo>
                  <a:close/>
                  <a:moveTo>
                    <a:pt x="6829" y="1788"/>
                  </a:moveTo>
                  <a:cubicBezTo>
                    <a:pt x="6828" y="1788"/>
                    <a:pt x="6826" y="1789"/>
                    <a:pt x="6825" y="1790"/>
                  </a:cubicBezTo>
                  <a:lnTo>
                    <a:pt x="6825" y="1790"/>
                  </a:lnTo>
                  <a:cubicBezTo>
                    <a:pt x="6826" y="1790"/>
                    <a:pt x="6826" y="1790"/>
                    <a:pt x="6826" y="1790"/>
                  </a:cubicBezTo>
                  <a:cubicBezTo>
                    <a:pt x="6826" y="1790"/>
                    <a:pt x="6828" y="1790"/>
                    <a:pt x="6829" y="1788"/>
                  </a:cubicBezTo>
                  <a:close/>
                  <a:moveTo>
                    <a:pt x="6825" y="1790"/>
                  </a:moveTo>
                  <a:cubicBezTo>
                    <a:pt x="6825" y="1790"/>
                    <a:pt x="6824" y="1790"/>
                    <a:pt x="6823" y="1791"/>
                  </a:cubicBezTo>
                  <a:lnTo>
                    <a:pt x="6823" y="1791"/>
                  </a:lnTo>
                  <a:cubicBezTo>
                    <a:pt x="6824" y="1791"/>
                    <a:pt x="6824" y="1790"/>
                    <a:pt x="6825" y="1790"/>
                  </a:cubicBezTo>
                  <a:close/>
                  <a:moveTo>
                    <a:pt x="6823" y="1791"/>
                  </a:moveTo>
                  <a:lnTo>
                    <a:pt x="6823" y="1791"/>
                  </a:lnTo>
                  <a:cubicBezTo>
                    <a:pt x="6822" y="1792"/>
                    <a:pt x="6821" y="1793"/>
                    <a:pt x="6819" y="1793"/>
                  </a:cubicBezTo>
                  <a:lnTo>
                    <a:pt x="6819" y="1793"/>
                  </a:lnTo>
                  <a:cubicBezTo>
                    <a:pt x="6820" y="1793"/>
                    <a:pt x="6821" y="1793"/>
                    <a:pt x="6823" y="1793"/>
                  </a:cubicBezTo>
                  <a:cubicBezTo>
                    <a:pt x="6823" y="1792"/>
                    <a:pt x="6823" y="1792"/>
                    <a:pt x="6823" y="1791"/>
                  </a:cubicBezTo>
                  <a:close/>
                  <a:moveTo>
                    <a:pt x="6819" y="1793"/>
                  </a:moveTo>
                  <a:lnTo>
                    <a:pt x="6819" y="1793"/>
                  </a:lnTo>
                  <a:cubicBezTo>
                    <a:pt x="6819" y="1794"/>
                    <a:pt x="6818" y="1794"/>
                    <a:pt x="6817" y="1795"/>
                  </a:cubicBezTo>
                  <a:lnTo>
                    <a:pt x="6817" y="1795"/>
                  </a:lnTo>
                  <a:cubicBezTo>
                    <a:pt x="6818" y="1794"/>
                    <a:pt x="6819" y="1794"/>
                    <a:pt x="6819" y="1793"/>
                  </a:cubicBezTo>
                  <a:close/>
                  <a:moveTo>
                    <a:pt x="6817" y="1795"/>
                  </a:moveTo>
                  <a:cubicBezTo>
                    <a:pt x="6816" y="1795"/>
                    <a:pt x="6815" y="1796"/>
                    <a:pt x="6815" y="1796"/>
                  </a:cubicBezTo>
                  <a:lnTo>
                    <a:pt x="6815" y="1796"/>
                  </a:lnTo>
                  <a:cubicBezTo>
                    <a:pt x="6816" y="1796"/>
                    <a:pt x="6817" y="1795"/>
                    <a:pt x="6817" y="1795"/>
                  </a:cubicBezTo>
                  <a:close/>
                  <a:moveTo>
                    <a:pt x="6812" y="1796"/>
                  </a:moveTo>
                  <a:lnTo>
                    <a:pt x="6808" y="1800"/>
                  </a:lnTo>
                  <a:lnTo>
                    <a:pt x="6808" y="1800"/>
                  </a:lnTo>
                  <a:cubicBezTo>
                    <a:pt x="6810" y="1799"/>
                    <a:pt x="6812" y="1798"/>
                    <a:pt x="6815" y="1796"/>
                  </a:cubicBezTo>
                  <a:close/>
                  <a:moveTo>
                    <a:pt x="6808" y="1800"/>
                  </a:moveTo>
                  <a:cubicBezTo>
                    <a:pt x="6806" y="1801"/>
                    <a:pt x="6805" y="1802"/>
                    <a:pt x="6804" y="1803"/>
                  </a:cubicBezTo>
                  <a:lnTo>
                    <a:pt x="6805" y="1803"/>
                  </a:lnTo>
                  <a:lnTo>
                    <a:pt x="6808" y="1800"/>
                  </a:lnTo>
                  <a:close/>
                  <a:moveTo>
                    <a:pt x="6802" y="1803"/>
                  </a:moveTo>
                  <a:cubicBezTo>
                    <a:pt x="6802" y="1803"/>
                    <a:pt x="6799" y="1806"/>
                    <a:pt x="6795" y="1806"/>
                  </a:cubicBezTo>
                  <a:lnTo>
                    <a:pt x="6795" y="1808"/>
                  </a:lnTo>
                  <a:lnTo>
                    <a:pt x="6795" y="1808"/>
                  </a:lnTo>
                  <a:cubicBezTo>
                    <a:pt x="6798" y="1807"/>
                    <a:pt x="6801" y="1805"/>
                    <a:pt x="6804" y="1803"/>
                  </a:cubicBezTo>
                  <a:close/>
                  <a:moveTo>
                    <a:pt x="6795" y="1808"/>
                  </a:moveTo>
                  <a:cubicBezTo>
                    <a:pt x="6794" y="1809"/>
                    <a:pt x="6792" y="1810"/>
                    <a:pt x="6791" y="1810"/>
                  </a:cubicBezTo>
                  <a:lnTo>
                    <a:pt x="6791" y="1810"/>
                  </a:lnTo>
                  <a:cubicBezTo>
                    <a:pt x="6792" y="1810"/>
                    <a:pt x="6793" y="1810"/>
                    <a:pt x="6795" y="1810"/>
                  </a:cubicBezTo>
                  <a:lnTo>
                    <a:pt x="6795" y="1808"/>
                  </a:lnTo>
                  <a:close/>
                  <a:moveTo>
                    <a:pt x="6791" y="1810"/>
                  </a:moveTo>
                  <a:lnTo>
                    <a:pt x="6791" y="1810"/>
                  </a:lnTo>
                  <a:cubicBezTo>
                    <a:pt x="6790" y="1811"/>
                    <a:pt x="6789" y="1811"/>
                    <a:pt x="6788" y="1812"/>
                  </a:cubicBezTo>
                  <a:lnTo>
                    <a:pt x="6788" y="1812"/>
                  </a:lnTo>
                  <a:cubicBezTo>
                    <a:pt x="6789" y="1812"/>
                    <a:pt x="6790" y="1811"/>
                    <a:pt x="6791" y="1810"/>
                  </a:cubicBezTo>
                  <a:close/>
                  <a:moveTo>
                    <a:pt x="6788" y="1812"/>
                  </a:moveTo>
                  <a:lnTo>
                    <a:pt x="6788" y="1812"/>
                  </a:lnTo>
                  <a:cubicBezTo>
                    <a:pt x="6788" y="1813"/>
                    <a:pt x="6787" y="1813"/>
                    <a:pt x="6786" y="1814"/>
                  </a:cubicBezTo>
                  <a:lnTo>
                    <a:pt x="6788" y="1814"/>
                  </a:lnTo>
                  <a:cubicBezTo>
                    <a:pt x="6788" y="1813"/>
                    <a:pt x="6788" y="1813"/>
                    <a:pt x="6788" y="1812"/>
                  </a:cubicBezTo>
                  <a:close/>
                  <a:moveTo>
                    <a:pt x="6785" y="1814"/>
                  </a:moveTo>
                  <a:cubicBezTo>
                    <a:pt x="6770" y="1823"/>
                    <a:pt x="6755" y="1832"/>
                    <a:pt x="6740" y="1841"/>
                  </a:cubicBezTo>
                  <a:lnTo>
                    <a:pt x="6740" y="1841"/>
                  </a:lnTo>
                  <a:cubicBezTo>
                    <a:pt x="6755" y="1832"/>
                    <a:pt x="6771" y="1823"/>
                    <a:pt x="6786" y="1814"/>
                  </a:cubicBezTo>
                  <a:close/>
                  <a:moveTo>
                    <a:pt x="6740" y="1841"/>
                  </a:moveTo>
                  <a:lnTo>
                    <a:pt x="6740" y="1841"/>
                  </a:lnTo>
                  <a:cubicBezTo>
                    <a:pt x="6715" y="1856"/>
                    <a:pt x="6690" y="1870"/>
                    <a:pt x="6666" y="1885"/>
                  </a:cubicBezTo>
                  <a:lnTo>
                    <a:pt x="6669" y="1885"/>
                  </a:lnTo>
                  <a:cubicBezTo>
                    <a:pt x="6691" y="1870"/>
                    <a:pt x="6716" y="1856"/>
                    <a:pt x="6740" y="1841"/>
                  </a:cubicBezTo>
                  <a:close/>
                  <a:moveTo>
                    <a:pt x="6665" y="1885"/>
                  </a:moveTo>
                  <a:cubicBezTo>
                    <a:pt x="6665" y="1885"/>
                    <a:pt x="6665" y="1885"/>
                    <a:pt x="6665" y="1885"/>
                  </a:cubicBezTo>
                  <a:lnTo>
                    <a:pt x="6665" y="1885"/>
                  </a:lnTo>
                  <a:cubicBezTo>
                    <a:pt x="6665" y="1885"/>
                    <a:pt x="6665" y="1885"/>
                    <a:pt x="6666" y="1885"/>
                  </a:cubicBezTo>
                  <a:close/>
                  <a:moveTo>
                    <a:pt x="6665" y="1885"/>
                  </a:moveTo>
                  <a:cubicBezTo>
                    <a:pt x="6663" y="1886"/>
                    <a:pt x="6662" y="1887"/>
                    <a:pt x="6660" y="1888"/>
                  </a:cubicBezTo>
                  <a:lnTo>
                    <a:pt x="6660" y="1888"/>
                  </a:lnTo>
                  <a:cubicBezTo>
                    <a:pt x="6662" y="1887"/>
                    <a:pt x="6664" y="1886"/>
                    <a:pt x="6665" y="1885"/>
                  </a:cubicBezTo>
                  <a:close/>
                  <a:moveTo>
                    <a:pt x="6660" y="1888"/>
                  </a:moveTo>
                  <a:cubicBezTo>
                    <a:pt x="6660" y="1888"/>
                    <a:pt x="6659" y="1888"/>
                    <a:pt x="6659" y="1888"/>
                  </a:cubicBezTo>
                  <a:cubicBezTo>
                    <a:pt x="6658" y="1889"/>
                    <a:pt x="6658" y="1889"/>
                    <a:pt x="6657" y="1890"/>
                  </a:cubicBezTo>
                  <a:lnTo>
                    <a:pt x="6657" y="1890"/>
                  </a:lnTo>
                  <a:cubicBezTo>
                    <a:pt x="6658" y="1889"/>
                    <a:pt x="6659" y="1888"/>
                    <a:pt x="6660" y="1888"/>
                  </a:cubicBezTo>
                  <a:close/>
                  <a:moveTo>
                    <a:pt x="6657" y="1890"/>
                  </a:moveTo>
                  <a:lnTo>
                    <a:pt x="6657" y="1890"/>
                  </a:lnTo>
                  <a:cubicBezTo>
                    <a:pt x="6654" y="1892"/>
                    <a:pt x="6650" y="1894"/>
                    <a:pt x="6647" y="1896"/>
                  </a:cubicBezTo>
                  <a:lnTo>
                    <a:pt x="6647" y="1896"/>
                  </a:lnTo>
                  <a:cubicBezTo>
                    <a:pt x="6647" y="1896"/>
                    <a:pt x="6648" y="1895"/>
                    <a:pt x="6648" y="1895"/>
                  </a:cubicBezTo>
                  <a:lnTo>
                    <a:pt x="6651" y="1895"/>
                  </a:lnTo>
                  <a:cubicBezTo>
                    <a:pt x="6651" y="1893"/>
                    <a:pt x="6654" y="1892"/>
                    <a:pt x="6657" y="1890"/>
                  </a:cubicBezTo>
                  <a:close/>
                  <a:moveTo>
                    <a:pt x="6647" y="1896"/>
                  </a:moveTo>
                  <a:cubicBezTo>
                    <a:pt x="6644" y="1896"/>
                    <a:pt x="6641" y="1899"/>
                    <a:pt x="6638" y="1899"/>
                  </a:cubicBezTo>
                  <a:cubicBezTo>
                    <a:pt x="4880" y="2916"/>
                    <a:pt x="2522" y="3472"/>
                    <a:pt x="0" y="3472"/>
                  </a:cubicBezTo>
                  <a:cubicBezTo>
                    <a:pt x="2525" y="3472"/>
                    <a:pt x="4884" y="2916"/>
                    <a:pt x="6641" y="1899"/>
                  </a:cubicBezTo>
                  <a:cubicBezTo>
                    <a:pt x="6643" y="1898"/>
                    <a:pt x="6645" y="1897"/>
                    <a:pt x="6647" y="1896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4"/>
            <p:cNvSpPr/>
            <p:nvPr/>
          </p:nvSpPr>
          <p:spPr>
            <a:xfrm>
              <a:off x="2386940" y="3297288"/>
              <a:ext cx="1043523" cy="565015"/>
            </a:xfrm>
            <a:custGeom>
              <a:rect b="b" l="l" r="r" t="t"/>
              <a:pathLst>
                <a:path extrusionOk="0" h="11639" w="21496">
                  <a:moveTo>
                    <a:pt x="10434" y="977"/>
                  </a:moveTo>
                  <a:cubicBezTo>
                    <a:pt x="11359" y="977"/>
                    <a:pt x="12263" y="1052"/>
                    <a:pt x="13120" y="1195"/>
                  </a:cubicBezTo>
                  <a:cubicBezTo>
                    <a:pt x="14386" y="1411"/>
                    <a:pt x="15554" y="1776"/>
                    <a:pt x="16560" y="2274"/>
                  </a:cubicBezTo>
                  <a:lnTo>
                    <a:pt x="16564" y="2277"/>
                  </a:lnTo>
                  <a:lnTo>
                    <a:pt x="16567" y="2277"/>
                  </a:lnTo>
                  <a:cubicBezTo>
                    <a:pt x="16741" y="2362"/>
                    <a:pt x="16908" y="2455"/>
                    <a:pt x="17072" y="2551"/>
                  </a:cubicBezTo>
                  <a:cubicBezTo>
                    <a:pt x="17178" y="2612"/>
                    <a:pt x="17280" y="2674"/>
                    <a:pt x="17383" y="2735"/>
                  </a:cubicBezTo>
                  <a:cubicBezTo>
                    <a:pt x="17383" y="2738"/>
                    <a:pt x="17386" y="2738"/>
                    <a:pt x="17389" y="2742"/>
                  </a:cubicBezTo>
                  <a:cubicBezTo>
                    <a:pt x="17392" y="2742"/>
                    <a:pt x="17392" y="2745"/>
                    <a:pt x="17397" y="2745"/>
                  </a:cubicBezTo>
                  <a:cubicBezTo>
                    <a:pt x="17963" y="3107"/>
                    <a:pt x="18424" y="3503"/>
                    <a:pt x="18772" y="3919"/>
                  </a:cubicBezTo>
                  <a:cubicBezTo>
                    <a:pt x="18772" y="3919"/>
                    <a:pt x="18775" y="3919"/>
                    <a:pt x="18775" y="3923"/>
                  </a:cubicBezTo>
                  <a:cubicBezTo>
                    <a:pt x="19276" y="4523"/>
                    <a:pt x="19539" y="5168"/>
                    <a:pt x="19539" y="5820"/>
                  </a:cubicBezTo>
                  <a:cubicBezTo>
                    <a:pt x="19539" y="6288"/>
                    <a:pt x="19403" y="6749"/>
                    <a:pt x="19147" y="7192"/>
                  </a:cubicBezTo>
                  <a:cubicBezTo>
                    <a:pt x="18744" y="7882"/>
                    <a:pt x="18041" y="8534"/>
                    <a:pt x="17075" y="9090"/>
                  </a:cubicBezTo>
                  <a:cubicBezTo>
                    <a:pt x="15318" y="10107"/>
                    <a:pt x="12959" y="10663"/>
                    <a:pt x="10434" y="10663"/>
                  </a:cubicBezTo>
                  <a:cubicBezTo>
                    <a:pt x="7911" y="10663"/>
                    <a:pt x="5553" y="10107"/>
                    <a:pt x="3795" y="9090"/>
                  </a:cubicBezTo>
                  <a:cubicBezTo>
                    <a:pt x="3792" y="9090"/>
                    <a:pt x="3789" y="9086"/>
                    <a:pt x="3785" y="9086"/>
                  </a:cubicBezTo>
                  <a:cubicBezTo>
                    <a:pt x="3782" y="9083"/>
                    <a:pt x="3779" y="9083"/>
                    <a:pt x="3775" y="9079"/>
                  </a:cubicBezTo>
                  <a:cubicBezTo>
                    <a:pt x="3771" y="9079"/>
                    <a:pt x="3768" y="9076"/>
                    <a:pt x="3768" y="9076"/>
                  </a:cubicBezTo>
                  <a:cubicBezTo>
                    <a:pt x="3710" y="9042"/>
                    <a:pt x="3656" y="9011"/>
                    <a:pt x="3604" y="8977"/>
                  </a:cubicBezTo>
                  <a:lnTo>
                    <a:pt x="3601" y="8977"/>
                  </a:lnTo>
                  <a:cubicBezTo>
                    <a:pt x="3601" y="8973"/>
                    <a:pt x="3598" y="8973"/>
                    <a:pt x="3594" y="8970"/>
                  </a:cubicBezTo>
                  <a:cubicBezTo>
                    <a:pt x="3590" y="8970"/>
                    <a:pt x="3587" y="8967"/>
                    <a:pt x="3587" y="8967"/>
                  </a:cubicBezTo>
                  <a:lnTo>
                    <a:pt x="3584" y="8967"/>
                  </a:lnTo>
                  <a:cubicBezTo>
                    <a:pt x="3581" y="8964"/>
                    <a:pt x="3581" y="8964"/>
                    <a:pt x="3577" y="8960"/>
                  </a:cubicBezTo>
                  <a:lnTo>
                    <a:pt x="3574" y="8960"/>
                  </a:lnTo>
                  <a:cubicBezTo>
                    <a:pt x="3570" y="8956"/>
                    <a:pt x="3570" y="8956"/>
                    <a:pt x="3567" y="8956"/>
                  </a:cubicBezTo>
                  <a:cubicBezTo>
                    <a:pt x="3567" y="8953"/>
                    <a:pt x="3563" y="8953"/>
                    <a:pt x="3563" y="8953"/>
                  </a:cubicBezTo>
                  <a:lnTo>
                    <a:pt x="3560" y="8950"/>
                  </a:lnTo>
                  <a:cubicBezTo>
                    <a:pt x="3560" y="8950"/>
                    <a:pt x="3557" y="8950"/>
                    <a:pt x="3553" y="8946"/>
                  </a:cubicBezTo>
                  <a:cubicBezTo>
                    <a:pt x="2577" y="8339"/>
                    <a:pt x="1901" y="7636"/>
                    <a:pt x="1570" y="6895"/>
                  </a:cubicBezTo>
                  <a:cubicBezTo>
                    <a:pt x="1410" y="6544"/>
                    <a:pt x="1328" y="6185"/>
                    <a:pt x="1328" y="5820"/>
                  </a:cubicBezTo>
                  <a:cubicBezTo>
                    <a:pt x="1328" y="4629"/>
                    <a:pt x="2205" y="3468"/>
                    <a:pt x="3795" y="2551"/>
                  </a:cubicBezTo>
                  <a:cubicBezTo>
                    <a:pt x="5553" y="1537"/>
                    <a:pt x="7911" y="977"/>
                    <a:pt x="10434" y="977"/>
                  </a:cubicBezTo>
                  <a:close/>
                  <a:moveTo>
                    <a:pt x="10434" y="1"/>
                  </a:moveTo>
                  <a:cubicBezTo>
                    <a:pt x="7854" y="1"/>
                    <a:pt x="5277" y="571"/>
                    <a:pt x="3308" y="1707"/>
                  </a:cubicBezTo>
                  <a:cubicBezTo>
                    <a:pt x="1738" y="2612"/>
                    <a:pt x="792" y="3745"/>
                    <a:pt x="474" y="4922"/>
                  </a:cubicBezTo>
                  <a:lnTo>
                    <a:pt x="478" y="4922"/>
                  </a:lnTo>
                  <a:cubicBezTo>
                    <a:pt x="0" y="6694"/>
                    <a:pt x="945" y="8567"/>
                    <a:pt x="3308" y="9936"/>
                  </a:cubicBezTo>
                  <a:cubicBezTo>
                    <a:pt x="3481" y="10035"/>
                    <a:pt x="3662" y="10131"/>
                    <a:pt x="3843" y="10223"/>
                  </a:cubicBezTo>
                  <a:cubicBezTo>
                    <a:pt x="5731" y="11168"/>
                    <a:pt x="8082" y="11639"/>
                    <a:pt x="10434" y="11639"/>
                  </a:cubicBezTo>
                  <a:cubicBezTo>
                    <a:pt x="13014" y="11639"/>
                    <a:pt x="15595" y="11073"/>
                    <a:pt x="17560" y="9936"/>
                  </a:cubicBezTo>
                  <a:cubicBezTo>
                    <a:pt x="21495" y="7663"/>
                    <a:pt x="21495" y="3977"/>
                    <a:pt x="17560" y="1707"/>
                  </a:cubicBezTo>
                  <a:cubicBezTo>
                    <a:pt x="15595" y="571"/>
                    <a:pt x="13014" y="1"/>
                    <a:pt x="1043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4"/>
            <p:cNvSpPr/>
            <p:nvPr/>
          </p:nvSpPr>
          <p:spPr>
            <a:xfrm>
              <a:off x="2451357" y="3344714"/>
              <a:ext cx="884150" cy="301707"/>
            </a:xfrm>
            <a:custGeom>
              <a:rect b="b" l="l" r="r" t="t"/>
              <a:pathLst>
                <a:path extrusionOk="0" h="6215" w="18213">
                  <a:moveTo>
                    <a:pt x="9107" y="0"/>
                  </a:moveTo>
                  <a:cubicBezTo>
                    <a:pt x="6584" y="0"/>
                    <a:pt x="4226" y="560"/>
                    <a:pt x="2468" y="1574"/>
                  </a:cubicBezTo>
                  <a:cubicBezTo>
                    <a:pt x="878" y="2491"/>
                    <a:pt x="1" y="3652"/>
                    <a:pt x="1" y="4843"/>
                  </a:cubicBezTo>
                  <a:cubicBezTo>
                    <a:pt x="1" y="5311"/>
                    <a:pt x="138" y="5772"/>
                    <a:pt x="397" y="6215"/>
                  </a:cubicBezTo>
                  <a:cubicBezTo>
                    <a:pt x="796" y="5522"/>
                    <a:pt x="1499" y="4874"/>
                    <a:pt x="2468" y="4318"/>
                  </a:cubicBezTo>
                  <a:cubicBezTo>
                    <a:pt x="4226" y="3300"/>
                    <a:pt x="6584" y="2741"/>
                    <a:pt x="9107" y="2741"/>
                  </a:cubicBezTo>
                  <a:cubicBezTo>
                    <a:pt x="11629" y="2741"/>
                    <a:pt x="13991" y="3300"/>
                    <a:pt x="15745" y="4318"/>
                  </a:cubicBezTo>
                  <a:cubicBezTo>
                    <a:pt x="16714" y="4874"/>
                    <a:pt x="17417" y="5522"/>
                    <a:pt x="17820" y="6215"/>
                  </a:cubicBezTo>
                  <a:cubicBezTo>
                    <a:pt x="18076" y="5772"/>
                    <a:pt x="18212" y="5311"/>
                    <a:pt x="18212" y="4843"/>
                  </a:cubicBezTo>
                  <a:cubicBezTo>
                    <a:pt x="18212" y="3652"/>
                    <a:pt x="17335" y="2491"/>
                    <a:pt x="15745" y="1574"/>
                  </a:cubicBezTo>
                  <a:cubicBezTo>
                    <a:pt x="13991" y="560"/>
                    <a:pt x="11629" y="0"/>
                    <a:pt x="9107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4"/>
            <p:cNvSpPr/>
            <p:nvPr/>
          </p:nvSpPr>
          <p:spPr>
            <a:xfrm>
              <a:off x="2470580" y="3477720"/>
              <a:ext cx="845702" cy="337242"/>
            </a:xfrm>
            <a:custGeom>
              <a:rect b="b" l="l" r="r" t="t"/>
              <a:pathLst>
                <a:path extrusionOk="0" h="6947" w="17421">
                  <a:moveTo>
                    <a:pt x="8711" y="1"/>
                  </a:moveTo>
                  <a:cubicBezTo>
                    <a:pt x="6188" y="1"/>
                    <a:pt x="3830" y="560"/>
                    <a:pt x="2072" y="1578"/>
                  </a:cubicBezTo>
                  <a:cubicBezTo>
                    <a:pt x="1103" y="2134"/>
                    <a:pt x="400" y="2782"/>
                    <a:pt x="1" y="3475"/>
                  </a:cubicBezTo>
                  <a:cubicBezTo>
                    <a:pt x="175" y="3772"/>
                    <a:pt x="404" y="4062"/>
                    <a:pt x="684" y="4342"/>
                  </a:cubicBezTo>
                  <a:lnTo>
                    <a:pt x="687" y="4342"/>
                  </a:lnTo>
                  <a:lnTo>
                    <a:pt x="687" y="4346"/>
                  </a:lnTo>
                  <a:cubicBezTo>
                    <a:pt x="1059" y="4711"/>
                    <a:pt x="1523" y="5055"/>
                    <a:pt x="2072" y="5373"/>
                  </a:cubicBezTo>
                  <a:cubicBezTo>
                    <a:pt x="3830" y="6390"/>
                    <a:pt x="6188" y="6946"/>
                    <a:pt x="8711" y="6946"/>
                  </a:cubicBezTo>
                  <a:cubicBezTo>
                    <a:pt x="11233" y="6946"/>
                    <a:pt x="13591" y="6390"/>
                    <a:pt x="15349" y="5373"/>
                  </a:cubicBezTo>
                  <a:cubicBezTo>
                    <a:pt x="15352" y="5373"/>
                    <a:pt x="15356" y="5369"/>
                    <a:pt x="15359" y="5369"/>
                  </a:cubicBezTo>
                  <a:lnTo>
                    <a:pt x="15362" y="5369"/>
                  </a:lnTo>
                  <a:cubicBezTo>
                    <a:pt x="15362" y="5366"/>
                    <a:pt x="15366" y="5366"/>
                    <a:pt x="15370" y="5362"/>
                  </a:cubicBezTo>
                  <a:cubicBezTo>
                    <a:pt x="15373" y="5362"/>
                    <a:pt x="15376" y="5359"/>
                    <a:pt x="15376" y="5359"/>
                  </a:cubicBezTo>
                  <a:lnTo>
                    <a:pt x="15380" y="5359"/>
                  </a:lnTo>
                  <a:cubicBezTo>
                    <a:pt x="15417" y="5335"/>
                    <a:pt x="15458" y="5311"/>
                    <a:pt x="15496" y="5288"/>
                  </a:cubicBezTo>
                  <a:lnTo>
                    <a:pt x="15499" y="5288"/>
                  </a:lnTo>
                  <a:cubicBezTo>
                    <a:pt x="15499" y="5284"/>
                    <a:pt x="15502" y="5284"/>
                    <a:pt x="15506" y="5284"/>
                  </a:cubicBezTo>
                  <a:lnTo>
                    <a:pt x="15506" y="5280"/>
                  </a:lnTo>
                  <a:cubicBezTo>
                    <a:pt x="15510" y="5280"/>
                    <a:pt x="15513" y="5277"/>
                    <a:pt x="15513" y="5277"/>
                  </a:cubicBezTo>
                  <a:lnTo>
                    <a:pt x="15516" y="5277"/>
                  </a:lnTo>
                  <a:lnTo>
                    <a:pt x="15523" y="5270"/>
                  </a:lnTo>
                  <a:lnTo>
                    <a:pt x="15526" y="5270"/>
                  </a:lnTo>
                  <a:cubicBezTo>
                    <a:pt x="15530" y="5267"/>
                    <a:pt x="15530" y="5267"/>
                    <a:pt x="15534" y="5267"/>
                  </a:cubicBezTo>
                  <a:cubicBezTo>
                    <a:pt x="15534" y="5264"/>
                    <a:pt x="15537" y="5264"/>
                    <a:pt x="15537" y="5264"/>
                  </a:cubicBezTo>
                  <a:cubicBezTo>
                    <a:pt x="15537" y="5264"/>
                    <a:pt x="15540" y="5264"/>
                    <a:pt x="15540" y="5260"/>
                  </a:cubicBezTo>
                  <a:cubicBezTo>
                    <a:pt x="15540" y="5260"/>
                    <a:pt x="15543" y="5260"/>
                    <a:pt x="15547" y="5256"/>
                  </a:cubicBezTo>
                  <a:cubicBezTo>
                    <a:pt x="16414" y="4724"/>
                    <a:pt x="17049" y="4117"/>
                    <a:pt x="17421" y="3472"/>
                  </a:cubicBezTo>
                  <a:cubicBezTo>
                    <a:pt x="17021" y="2782"/>
                    <a:pt x="16318" y="2134"/>
                    <a:pt x="15349" y="1578"/>
                  </a:cubicBezTo>
                  <a:cubicBezTo>
                    <a:pt x="13595" y="560"/>
                    <a:pt x="11233" y="1"/>
                    <a:pt x="871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34"/>
            <p:cNvSpPr/>
            <p:nvPr/>
          </p:nvSpPr>
          <p:spPr>
            <a:xfrm>
              <a:off x="2503929" y="3688637"/>
              <a:ext cx="67283" cy="49904"/>
            </a:xfrm>
            <a:custGeom>
              <a:rect b="b" l="l" r="r" t="t"/>
              <a:pathLst>
                <a:path extrusionOk="0" h="1028" w="1386">
                  <a:moveTo>
                    <a:pt x="0" y="1"/>
                  </a:moveTo>
                  <a:cubicBezTo>
                    <a:pt x="122" y="121"/>
                    <a:pt x="254" y="238"/>
                    <a:pt x="396" y="354"/>
                  </a:cubicBezTo>
                  <a:lnTo>
                    <a:pt x="396" y="354"/>
                  </a:lnTo>
                  <a:cubicBezTo>
                    <a:pt x="255" y="238"/>
                    <a:pt x="122" y="120"/>
                    <a:pt x="0" y="1"/>
                  </a:cubicBezTo>
                  <a:close/>
                  <a:moveTo>
                    <a:pt x="396" y="354"/>
                  </a:moveTo>
                  <a:cubicBezTo>
                    <a:pt x="622" y="537"/>
                    <a:pt x="871" y="714"/>
                    <a:pt x="1143" y="884"/>
                  </a:cubicBezTo>
                  <a:cubicBezTo>
                    <a:pt x="1147" y="888"/>
                    <a:pt x="1150" y="888"/>
                    <a:pt x="1150" y="888"/>
                  </a:cubicBezTo>
                  <a:lnTo>
                    <a:pt x="1153" y="891"/>
                  </a:lnTo>
                  <a:cubicBezTo>
                    <a:pt x="1153" y="891"/>
                    <a:pt x="1157" y="891"/>
                    <a:pt x="1157" y="894"/>
                  </a:cubicBezTo>
                  <a:cubicBezTo>
                    <a:pt x="1160" y="894"/>
                    <a:pt x="1160" y="894"/>
                    <a:pt x="1164" y="898"/>
                  </a:cubicBezTo>
                  <a:lnTo>
                    <a:pt x="1167" y="898"/>
                  </a:lnTo>
                  <a:cubicBezTo>
                    <a:pt x="1171" y="902"/>
                    <a:pt x="1171" y="902"/>
                    <a:pt x="1174" y="905"/>
                  </a:cubicBezTo>
                  <a:lnTo>
                    <a:pt x="1177" y="905"/>
                  </a:lnTo>
                  <a:cubicBezTo>
                    <a:pt x="1177" y="905"/>
                    <a:pt x="1180" y="908"/>
                    <a:pt x="1184" y="908"/>
                  </a:cubicBezTo>
                  <a:cubicBezTo>
                    <a:pt x="1188" y="911"/>
                    <a:pt x="1191" y="911"/>
                    <a:pt x="1191" y="915"/>
                  </a:cubicBezTo>
                  <a:lnTo>
                    <a:pt x="1194" y="915"/>
                  </a:lnTo>
                  <a:cubicBezTo>
                    <a:pt x="1246" y="949"/>
                    <a:pt x="1300" y="980"/>
                    <a:pt x="1358" y="1014"/>
                  </a:cubicBezTo>
                  <a:cubicBezTo>
                    <a:pt x="1358" y="1014"/>
                    <a:pt x="1361" y="1017"/>
                    <a:pt x="1365" y="1017"/>
                  </a:cubicBezTo>
                  <a:cubicBezTo>
                    <a:pt x="1369" y="1021"/>
                    <a:pt x="1372" y="1021"/>
                    <a:pt x="1375" y="1024"/>
                  </a:cubicBezTo>
                  <a:cubicBezTo>
                    <a:pt x="1379" y="1024"/>
                    <a:pt x="1382" y="1028"/>
                    <a:pt x="1385" y="1028"/>
                  </a:cubicBezTo>
                  <a:cubicBezTo>
                    <a:pt x="1017" y="814"/>
                    <a:pt x="686" y="589"/>
                    <a:pt x="396" y="354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4"/>
            <p:cNvSpPr/>
            <p:nvPr/>
          </p:nvSpPr>
          <p:spPr>
            <a:xfrm>
              <a:off x="2559414" y="3731549"/>
              <a:ext cx="2379" cy="1505"/>
            </a:xfrm>
            <a:custGeom>
              <a:rect b="b" l="l" r="r" t="t"/>
              <a:pathLst>
                <a:path extrusionOk="0" h="31" w="49">
                  <a:moveTo>
                    <a:pt x="41" y="24"/>
                  </a:moveTo>
                  <a:cubicBezTo>
                    <a:pt x="45" y="27"/>
                    <a:pt x="48" y="27"/>
                    <a:pt x="48" y="31"/>
                  </a:cubicBezTo>
                  <a:cubicBezTo>
                    <a:pt x="48" y="27"/>
                    <a:pt x="45" y="27"/>
                    <a:pt x="41" y="24"/>
                  </a:cubicBezTo>
                  <a:close/>
                  <a:moveTo>
                    <a:pt x="34" y="21"/>
                  </a:moveTo>
                  <a:cubicBezTo>
                    <a:pt x="34" y="21"/>
                    <a:pt x="37" y="24"/>
                    <a:pt x="41" y="24"/>
                  </a:cubicBezTo>
                  <a:cubicBezTo>
                    <a:pt x="37" y="24"/>
                    <a:pt x="34" y="21"/>
                    <a:pt x="34" y="21"/>
                  </a:cubicBezTo>
                  <a:close/>
                  <a:moveTo>
                    <a:pt x="24" y="14"/>
                  </a:moveTo>
                  <a:cubicBezTo>
                    <a:pt x="28" y="18"/>
                    <a:pt x="28" y="18"/>
                    <a:pt x="31" y="21"/>
                  </a:cubicBezTo>
                  <a:cubicBezTo>
                    <a:pt x="28" y="18"/>
                    <a:pt x="28" y="18"/>
                    <a:pt x="24" y="14"/>
                  </a:cubicBezTo>
                  <a:close/>
                  <a:moveTo>
                    <a:pt x="14" y="10"/>
                  </a:moveTo>
                  <a:cubicBezTo>
                    <a:pt x="17" y="10"/>
                    <a:pt x="17" y="10"/>
                    <a:pt x="21" y="14"/>
                  </a:cubicBezTo>
                  <a:cubicBezTo>
                    <a:pt x="17" y="10"/>
                    <a:pt x="17" y="10"/>
                    <a:pt x="14" y="10"/>
                  </a:cubicBezTo>
                  <a:close/>
                  <a:moveTo>
                    <a:pt x="7" y="4"/>
                  </a:moveTo>
                  <a:lnTo>
                    <a:pt x="10" y="7"/>
                  </a:lnTo>
                  <a:lnTo>
                    <a:pt x="7" y="4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4"/>
            <p:cNvSpPr/>
            <p:nvPr/>
          </p:nvSpPr>
          <p:spPr>
            <a:xfrm>
              <a:off x="3225231" y="3732860"/>
              <a:ext cx="49" cy="4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4"/>
            <p:cNvSpPr/>
            <p:nvPr/>
          </p:nvSpPr>
          <p:spPr>
            <a:xfrm>
              <a:off x="2561890" y="3733005"/>
              <a:ext cx="8010" cy="4854"/>
            </a:xfrm>
            <a:custGeom>
              <a:rect b="b" l="l" r="r" t="t"/>
              <a:pathLst>
                <a:path extrusionOk="0" h="100" w="165">
                  <a:moveTo>
                    <a:pt x="0" y="1"/>
                  </a:moveTo>
                  <a:cubicBezTo>
                    <a:pt x="52" y="35"/>
                    <a:pt x="106" y="66"/>
                    <a:pt x="164" y="100"/>
                  </a:cubicBezTo>
                  <a:cubicBezTo>
                    <a:pt x="106" y="66"/>
                    <a:pt x="52" y="35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4"/>
            <p:cNvSpPr/>
            <p:nvPr/>
          </p:nvSpPr>
          <p:spPr>
            <a:xfrm>
              <a:off x="3217124" y="3733005"/>
              <a:ext cx="7864" cy="4854"/>
            </a:xfrm>
            <a:custGeom>
              <a:rect b="b" l="l" r="r" t="t"/>
              <a:pathLst>
                <a:path extrusionOk="0" h="100" w="162">
                  <a:moveTo>
                    <a:pt x="117" y="29"/>
                  </a:moveTo>
                  <a:cubicBezTo>
                    <a:pt x="79" y="52"/>
                    <a:pt x="38" y="76"/>
                    <a:pt x="1" y="100"/>
                  </a:cubicBezTo>
                  <a:cubicBezTo>
                    <a:pt x="38" y="76"/>
                    <a:pt x="79" y="52"/>
                    <a:pt x="117" y="29"/>
                  </a:cubicBezTo>
                  <a:close/>
                  <a:moveTo>
                    <a:pt x="127" y="25"/>
                  </a:moveTo>
                  <a:cubicBezTo>
                    <a:pt x="123" y="25"/>
                    <a:pt x="120" y="25"/>
                    <a:pt x="120" y="29"/>
                  </a:cubicBezTo>
                  <a:cubicBezTo>
                    <a:pt x="120" y="25"/>
                    <a:pt x="123" y="25"/>
                    <a:pt x="127" y="25"/>
                  </a:cubicBezTo>
                  <a:close/>
                  <a:moveTo>
                    <a:pt x="134" y="18"/>
                  </a:moveTo>
                  <a:cubicBezTo>
                    <a:pt x="134" y="18"/>
                    <a:pt x="131" y="21"/>
                    <a:pt x="127" y="21"/>
                  </a:cubicBezTo>
                  <a:cubicBezTo>
                    <a:pt x="131" y="21"/>
                    <a:pt x="134" y="18"/>
                    <a:pt x="134" y="18"/>
                  </a:cubicBezTo>
                  <a:close/>
                  <a:moveTo>
                    <a:pt x="144" y="11"/>
                  </a:moveTo>
                  <a:lnTo>
                    <a:pt x="137" y="18"/>
                  </a:lnTo>
                  <a:lnTo>
                    <a:pt x="144" y="11"/>
                  </a:lnTo>
                  <a:close/>
                  <a:moveTo>
                    <a:pt x="155" y="8"/>
                  </a:moveTo>
                  <a:cubicBezTo>
                    <a:pt x="151" y="8"/>
                    <a:pt x="151" y="8"/>
                    <a:pt x="147" y="11"/>
                  </a:cubicBezTo>
                  <a:cubicBezTo>
                    <a:pt x="151" y="8"/>
                    <a:pt x="151" y="8"/>
                    <a:pt x="155" y="8"/>
                  </a:cubicBezTo>
                  <a:close/>
                  <a:moveTo>
                    <a:pt x="161" y="1"/>
                  </a:moveTo>
                  <a:cubicBezTo>
                    <a:pt x="161" y="5"/>
                    <a:pt x="158" y="5"/>
                    <a:pt x="158" y="5"/>
                  </a:cubicBezTo>
                  <a:cubicBezTo>
                    <a:pt x="158" y="5"/>
                    <a:pt x="161" y="5"/>
                    <a:pt x="16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4"/>
            <p:cNvSpPr/>
            <p:nvPr/>
          </p:nvSpPr>
          <p:spPr>
            <a:xfrm>
              <a:off x="2569851" y="3737811"/>
              <a:ext cx="340" cy="243"/>
            </a:xfrm>
            <a:custGeom>
              <a:rect b="b" l="l" r="r" t="t"/>
              <a:pathLst>
                <a:path extrusionOk="0" h="5" w="7">
                  <a:moveTo>
                    <a:pt x="0" y="1"/>
                  </a:moveTo>
                  <a:cubicBezTo>
                    <a:pt x="0" y="1"/>
                    <a:pt x="3" y="4"/>
                    <a:pt x="7" y="4"/>
                  </a:cubicBezTo>
                  <a:cubicBezTo>
                    <a:pt x="3" y="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4"/>
            <p:cNvSpPr/>
            <p:nvPr/>
          </p:nvSpPr>
          <p:spPr>
            <a:xfrm>
              <a:off x="3216638" y="3737811"/>
              <a:ext cx="388" cy="243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cubicBezTo>
                    <a:pt x="7" y="1"/>
                    <a:pt x="4" y="4"/>
                    <a:pt x="1" y="4"/>
                  </a:cubicBezTo>
                  <a:cubicBezTo>
                    <a:pt x="4" y="4"/>
                    <a:pt x="7" y="1"/>
                    <a:pt x="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4"/>
            <p:cNvSpPr/>
            <p:nvPr/>
          </p:nvSpPr>
          <p:spPr>
            <a:xfrm>
              <a:off x="2570142" y="3738005"/>
              <a:ext cx="583" cy="388"/>
            </a:xfrm>
            <a:custGeom>
              <a:rect b="b" l="l" r="r" t="t"/>
              <a:pathLst>
                <a:path extrusionOk="0" h="8" w="12">
                  <a:moveTo>
                    <a:pt x="1" y="0"/>
                  </a:moveTo>
                  <a:cubicBezTo>
                    <a:pt x="5" y="4"/>
                    <a:pt x="8" y="4"/>
                    <a:pt x="11" y="7"/>
                  </a:cubicBezTo>
                  <a:cubicBezTo>
                    <a:pt x="8" y="4"/>
                    <a:pt x="5" y="4"/>
                    <a:pt x="1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4"/>
            <p:cNvSpPr/>
            <p:nvPr/>
          </p:nvSpPr>
          <p:spPr>
            <a:xfrm>
              <a:off x="3216299" y="3738005"/>
              <a:ext cx="388" cy="388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cubicBezTo>
                    <a:pt x="4" y="4"/>
                    <a:pt x="0" y="4"/>
                    <a:pt x="0" y="7"/>
                  </a:cubicBezTo>
                  <a:cubicBezTo>
                    <a:pt x="0" y="4"/>
                    <a:pt x="4" y="4"/>
                    <a:pt x="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4"/>
            <p:cNvSpPr/>
            <p:nvPr/>
          </p:nvSpPr>
          <p:spPr>
            <a:xfrm>
              <a:off x="2570676" y="3738345"/>
              <a:ext cx="534" cy="194"/>
            </a:xfrm>
            <a:custGeom>
              <a:rect b="b" l="l" r="r" t="t"/>
              <a:pathLst>
                <a:path extrusionOk="0" h="4" w="11">
                  <a:moveTo>
                    <a:pt x="0" y="0"/>
                  </a:moveTo>
                  <a:cubicBezTo>
                    <a:pt x="4" y="0"/>
                    <a:pt x="7" y="4"/>
                    <a:pt x="10" y="4"/>
                  </a:cubicBezTo>
                  <a:cubicBezTo>
                    <a:pt x="7" y="4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4"/>
            <p:cNvSpPr/>
            <p:nvPr/>
          </p:nvSpPr>
          <p:spPr>
            <a:xfrm>
              <a:off x="3215668" y="3738345"/>
              <a:ext cx="534" cy="194"/>
            </a:xfrm>
            <a:custGeom>
              <a:rect b="b" l="l" r="r" t="t"/>
              <a:pathLst>
                <a:path extrusionOk="0" h="4" w="11">
                  <a:moveTo>
                    <a:pt x="10" y="0"/>
                  </a:moveTo>
                  <a:cubicBezTo>
                    <a:pt x="7" y="0"/>
                    <a:pt x="3" y="4"/>
                    <a:pt x="0" y="4"/>
                  </a:cubicBezTo>
                  <a:cubicBezTo>
                    <a:pt x="3" y="4"/>
                    <a:pt x="7" y="0"/>
                    <a:pt x="1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4"/>
            <p:cNvSpPr/>
            <p:nvPr/>
          </p:nvSpPr>
          <p:spPr>
            <a:xfrm>
              <a:off x="2455338" y="3404955"/>
              <a:ext cx="876189" cy="241463"/>
            </a:xfrm>
            <a:custGeom>
              <a:rect b="b" l="l" r="r" t="t"/>
              <a:pathLst>
                <a:path extrusionOk="0" h="4974" w="18049">
                  <a:moveTo>
                    <a:pt x="9025" y="1"/>
                  </a:moveTo>
                  <a:cubicBezTo>
                    <a:pt x="6502" y="1"/>
                    <a:pt x="4144" y="558"/>
                    <a:pt x="2386" y="1575"/>
                  </a:cubicBezTo>
                  <a:cubicBezTo>
                    <a:pt x="1072" y="2332"/>
                    <a:pt x="250" y="3254"/>
                    <a:pt x="1" y="4224"/>
                  </a:cubicBezTo>
                  <a:cubicBezTo>
                    <a:pt x="66" y="4476"/>
                    <a:pt x="171" y="4728"/>
                    <a:pt x="315" y="4974"/>
                  </a:cubicBezTo>
                  <a:cubicBezTo>
                    <a:pt x="714" y="4281"/>
                    <a:pt x="1417" y="3633"/>
                    <a:pt x="2386" y="3077"/>
                  </a:cubicBezTo>
                  <a:cubicBezTo>
                    <a:pt x="4144" y="2059"/>
                    <a:pt x="6502" y="1500"/>
                    <a:pt x="9025" y="1500"/>
                  </a:cubicBezTo>
                  <a:cubicBezTo>
                    <a:pt x="11547" y="1500"/>
                    <a:pt x="13909" y="2059"/>
                    <a:pt x="15663" y="3077"/>
                  </a:cubicBezTo>
                  <a:cubicBezTo>
                    <a:pt x="16632" y="3633"/>
                    <a:pt x="17335" y="4281"/>
                    <a:pt x="17735" y="4971"/>
                  </a:cubicBezTo>
                  <a:cubicBezTo>
                    <a:pt x="17878" y="4728"/>
                    <a:pt x="17984" y="4476"/>
                    <a:pt x="18048" y="4224"/>
                  </a:cubicBezTo>
                  <a:cubicBezTo>
                    <a:pt x="17799" y="3254"/>
                    <a:pt x="16977" y="2332"/>
                    <a:pt x="15663" y="1575"/>
                  </a:cubicBezTo>
                  <a:cubicBezTo>
                    <a:pt x="13905" y="558"/>
                    <a:pt x="11550" y="1"/>
                    <a:pt x="9025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4"/>
            <p:cNvSpPr/>
            <p:nvPr/>
          </p:nvSpPr>
          <p:spPr>
            <a:xfrm>
              <a:off x="2404125" y="3572669"/>
              <a:ext cx="243" cy="10146"/>
            </a:xfrm>
            <a:custGeom>
              <a:rect b="b" l="l" r="r" t="t"/>
              <a:pathLst>
                <a:path extrusionOk="0" h="209" w="5">
                  <a:moveTo>
                    <a:pt x="5" y="0"/>
                  </a:moveTo>
                  <a:cubicBezTo>
                    <a:pt x="1" y="48"/>
                    <a:pt x="1" y="99"/>
                    <a:pt x="1" y="147"/>
                  </a:cubicBezTo>
                  <a:lnTo>
                    <a:pt x="1" y="208"/>
                  </a:lnTo>
                  <a:cubicBezTo>
                    <a:pt x="1" y="140"/>
                    <a:pt x="1" y="68"/>
                    <a:pt x="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4"/>
            <p:cNvSpPr/>
            <p:nvPr/>
          </p:nvSpPr>
          <p:spPr>
            <a:xfrm>
              <a:off x="2404125" y="3591407"/>
              <a:ext cx="272143" cy="374816"/>
            </a:xfrm>
            <a:custGeom>
              <a:rect b="b" l="l" r="r" t="t"/>
              <a:pathLst>
                <a:path extrusionOk="0" h="7721" w="5606">
                  <a:moveTo>
                    <a:pt x="5602" y="7720"/>
                  </a:moveTo>
                  <a:lnTo>
                    <a:pt x="5605" y="7720"/>
                  </a:lnTo>
                  <a:lnTo>
                    <a:pt x="5602" y="7720"/>
                  </a:lnTo>
                  <a:close/>
                  <a:moveTo>
                    <a:pt x="3227" y="6772"/>
                  </a:moveTo>
                  <a:cubicBezTo>
                    <a:pt x="3950" y="7161"/>
                    <a:pt x="4748" y="7474"/>
                    <a:pt x="5595" y="7717"/>
                  </a:cubicBezTo>
                  <a:cubicBezTo>
                    <a:pt x="4748" y="7474"/>
                    <a:pt x="3950" y="7161"/>
                    <a:pt x="3227" y="6772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2505"/>
                  </a:lnTo>
                  <a:cubicBezTo>
                    <a:pt x="1" y="3348"/>
                    <a:pt x="319" y="4195"/>
                    <a:pt x="950" y="4973"/>
                  </a:cubicBezTo>
                  <a:lnTo>
                    <a:pt x="950" y="4973"/>
                  </a:lnTo>
                  <a:cubicBezTo>
                    <a:pt x="319" y="4195"/>
                    <a:pt x="1" y="3348"/>
                    <a:pt x="1" y="2505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4"/>
            <p:cNvSpPr/>
            <p:nvPr/>
          </p:nvSpPr>
          <p:spPr>
            <a:xfrm>
              <a:off x="2404125" y="3582766"/>
              <a:ext cx="374039" cy="404817"/>
            </a:xfrm>
            <a:custGeom>
              <a:rect b="b" l="l" r="r" t="t"/>
              <a:pathLst>
                <a:path extrusionOk="0" h="8339" w="7705">
                  <a:moveTo>
                    <a:pt x="1" y="0"/>
                  </a:moveTo>
                  <a:lnTo>
                    <a:pt x="1" y="178"/>
                  </a:lnTo>
                  <a:lnTo>
                    <a:pt x="1" y="2683"/>
                  </a:lnTo>
                  <a:cubicBezTo>
                    <a:pt x="1" y="3526"/>
                    <a:pt x="319" y="4373"/>
                    <a:pt x="950" y="5151"/>
                  </a:cubicBezTo>
                  <a:lnTo>
                    <a:pt x="2053" y="4523"/>
                  </a:lnTo>
                  <a:lnTo>
                    <a:pt x="2056" y="4523"/>
                  </a:lnTo>
                  <a:cubicBezTo>
                    <a:pt x="2107" y="4492"/>
                    <a:pt x="2168" y="4478"/>
                    <a:pt x="2237" y="4478"/>
                  </a:cubicBezTo>
                  <a:cubicBezTo>
                    <a:pt x="2332" y="4478"/>
                    <a:pt x="2438" y="4509"/>
                    <a:pt x="2551" y="4574"/>
                  </a:cubicBezTo>
                  <a:cubicBezTo>
                    <a:pt x="2929" y="4795"/>
                    <a:pt x="3236" y="5318"/>
                    <a:pt x="3254" y="5762"/>
                  </a:cubicBezTo>
                  <a:lnTo>
                    <a:pt x="3254" y="5765"/>
                  </a:lnTo>
                  <a:lnTo>
                    <a:pt x="3254" y="5772"/>
                  </a:lnTo>
                  <a:lnTo>
                    <a:pt x="3254" y="5775"/>
                  </a:lnTo>
                  <a:lnTo>
                    <a:pt x="3254" y="5778"/>
                  </a:lnTo>
                  <a:lnTo>
                    <a:pt x="3254" y="5782"/>
                  </a:lnTo>
                  <a:lnTo>
                    <a:pt x="3254" y="5786"/>
                  </a:lnTo>
                  <a:lnTo>
                    <a:pt x="3254" y="5789"/>
                  </a:lnTo>
                  <a:lnTo>
                    <a:pt x="3254" y="5792"/>
                  </a:lnTo>
                  <a:lnTo>
                    <a:pt x="3254" y="5796"/>
                  </a:lnTo>
                  <a:lnTo>
                    <a:pt x="3254" y="5799"/>
                  </a:lnTo>
                  <a:cubicBezTo>
                    <a:pt x="3254" y="6028"/>
                    <a:pt x="3172" y="6185"/>
                    <a:pt x="3042" y="6257"/>
                  </a:cubicBezTo>
                  <a:lnTo>
                    <a:pt x="2540" y="6543"/>
                  </a:lnTo>
                  <a:cubicBezTo>
                    <a:pt x="2674" y="6629"/>
                    <a:pt x="2810" y="6714"/>
                    <a:pt x="2954" y="6796"/>
                  </a:cubicBezTo>
                  <a:cubicBezTo>
                    <a:pt x="3042" y="6851"/>
                    <a:pt x="3134" y="6898"/>
                    <a:pt x="3227" y="6950"/>
                  </a:cubicBezTo>
                  <a:cubicBezTo>
                    <a:pt x="3950" y="7339"/>
                    <a:pt x="4748" y="7652"/>
                    <a:pt x="5595" y="7895"/>
                  </a:cubicBezTo>
                  <a:cubicBezTo>
                    <a:pt x="5599" y="7895"/>
                    <a:pt x="5602" y="7898"/>
                    <a:pt x="5602" y="7898"/>
                  </a:cubicBezTo>
                  <a:lnTo>
                    <a:pt x="5605" y="7898"/>
                  </a:lnTo>
                  <a:cubicBezTo>
                    <a:pt x="6278" y="8089"/>
                    <a:pt x="6984" y="8236"/>
                    <a:pt x="7705" y="8338"/>
                  </a:cubicBezTo>
                  <a:lnTo>
                    <a:pt x="7705" y="5598"/>
                  </a:lnTo>
                  <a:cubicBezTo>
                    <a:pt x="6189" y="5383"/>
                    <a:pt x="4739" y="4967"/>
                    <a:pt x="3489" y="4342"/>
                  </a:cubicBezTo>
                  <a:cubicBezTo>
                    <a:pt x="3308" y="4250"/>
                    <a:pt x="3127" y="4154"/>
                    <a:pt x="2954" y="4055"/>
                  </a:cubicBezTo>
                  <a:cubicBezTo>
                    <a:pt x="1012" y="2932"/>
                    <a:pt x="29" y="1471"/>
                    <a:pt x="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34"/>
            <p:cNvSpPr/>
            <p:nvPr/>
          </p:nvSpPr>
          <p:spPr>
            <a:xfrm>
              <a:off x="2404125" y="3548641"/>
              <a:ext cx="3058" cy="34176"/>
            </a:xfrm>
            <a:custGeom>
              <a:rect b="b" l="l" r="r" t="t"/>
              <a:pathLst>
                <a:path extrusionOk="0" h="704" w="63">
                  <a:moveTo>
                    <a:pt x="62" y="0"/>
                  </a:moveTo>
                  <a:cubicBezTo>
                    <a:pt x="21" y="215"/>
                    <a:pt x="1" y="427"/>
                    <a:pt x="1" y="642"/>
                  </a:cubicBezTo>
                  <a:lnTo>
                    <a:pt x="1" y="703"/>
                  </a:lnTo>
                  <a:cubicBezTo>
                    <a:pt x="1" y="635"/>
                    <a:pt x="1" y="563"/>
                    <a:pt x="5" y="495"/>
                  </a:cubicBezTo>
                  <a:cubicBezTo>
                    <a:pt x="11" y="331"/>
                    <a:pt x="32" y="164"/>
                    <a:pt x="6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34"/>
            <p:cNvSpPr/>
            <p:nvPr/>
          </p:nvSpPr>
          <p:spPr>
            <a:xfrm>
              <a:off x="2386940" y="3536214"/>
              <a:ext cx="160587" cy="243405"/>
            </a:xfrm>
            <a:custGeom>
              <a:rect b="b" l="l" r="r" t="t"/>
              <a:pathLst>
                <a:path extrusionOk="0" h="5014" w="3308">
                  <a:moveTo>
                    <a:pt x="474" y="0"/>
                  </a:moveTo>
                  <a:cubicBezTo>
                    <a:pt x="471" y="14"/>
                    <a:pt x="468" y="28"/>
                    <a:pt x="465" y="41"/>
                  </a:cubicBezTo>
                  <a:cubicBezTo>
                    <a:pt x="447" y="113"/>
                    <a:pt x="430" y="184"/>
                    <a:pt x="416" y="256"/>
                  </a:cubicBezTo>
                  <a:cubicBezTo>
                    <a:pt x="375" y="471"/>
                    <a:pt x="355" y="683"/>
                    <a:pt x="355" y="898"/>
                  </a:cubicBezTo>
                  <a:lnTo>
                    <a:pt x="355" y="959"/>
                  </a:lnTo>
                  <a:cubicBezTo>
                    <a:pt x="383" y="2430"/>
                    <a:pt x="1366" y="3891"/>
                    <a:pt x="3308" y="5014"/>
                  </a:cubicBezTo>
                  <a:cubicBezTo>
                    <a:pt x="945" y="3645"/>
                    <a:pt x="0" y="1772"/>
                    <a:pt x="478" y="0"/>
                  </a:cubicBezTo>
                  <a:close/>
                </a:path>
              </a:pathLst>
            </a:custGeom>
            <a:solidFill>
              <a:srgbClr val="5DD0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4"/>
            <p:cNvSpPr/>
            <p:nvPr/>
          </p:nvSpPr>
          <p:spPr>
            <a:xfrm>
              <a:off x="2328786" y="3800091"/>
              <a:ext cx="233307" cy="182723"/>
            </a:xfrm>
            <a:custGeom>
              <a:rect b="b" l="l" r="r" t="t"/>
              <a:pathLst>
                <a:path extrusionOk="0" h="3764" w="4806">
                  <a:moveTo>
                    <a:pt x="3789" y="0"/>
                  </a:moveTo>
                  <a:cubicBezTo>
                    <a:pt x="3722" y="0"/>
                    <a:pt x="3660" y="16"/>
                    <a:pt x="3608" y="46"/>
                  </a:cubicBezTo>
                  <a:lnTo>
                    <a:pt x="3605" y="46"/>
                  </a:lnTo>
                  <a:lnTo>
                    <a:pt x="212" y="1981"/>
                  </a:lnTo>
                  <a:lnTo>
                    <a:pt x="209" y="1984"/>
                  </a:lnTo>
                  <a:cubicBezTo>
                    <a:pt x="83" y="2059"/>
                    <a:pt x="4" y="2216"/>
                    <a:pt x="4" y="2438"/>
                  </a:cubicBezTo>
                  <a:cubicBezTo>
                    <a:pt x="1" y="2889"/>
                    <a:pt x="314" y="3438"/>
                    <a:pt x="703" y="3664"/>
                  </a:cubicBezTo>
                  <a:cubicBezTo>
                    <a:pt x="817" y="3731"/>
                    <a:pt x="926" y="3763"/>
                    <a:pt x="1021" y="3763"/>
                  </a:cubicBezTo>
                  <a:cubicBezTo>
                    <a:pt x="1088" y="3763"/>
                    <a:pt x="1149" y="3747"/>
                    <a:pt x="1201" y="3718"/>
                  </a:cubicBezTo>
                  <a:lnTo>
                    <a:pt x="4594" y="1780"/>
                  </a:lnTo>
                  <a:cubicBezTo>
                    <a:pt x="4724" y="1708"/>
                    <a:pt x="4806" y="1551"/>
                    <a:pt x="4806" y="1322"/>
                  </a:cubicBezTo>
                  <a:cubicBezTo>
                    <a:pt x="4806" y="871"/>
                    <a:pt x="4492" y="326"/>
                    <a:pt x="4103" y="97"/>
                  </a:cubicBezTo>
                  <a:cubicBezTo>
                    <a:pt x="3991" y="31"/>
                    <a:pt x="3884" y="0"/>
                    <a:pt x="378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4"/>
            <p:cNvSpPr/>
            <p:nvPr/>
          </p:nvSpPr>
          <p:spPr>
            <a:xfrm>
              <a:off x="2343883" y="3838585"/>
              <a:ext cx="218210" cy="144227"/>
            </a:xfrm>
            <a:custGeom>
              <a:rect b="b" l="l" r="r" t="t"/>
              <a:pathLst>
                <a:path extrusionOk="0" h="2971" w="4495">
                  <a:moveTo>
                    <a:pt x="4375" y="0"/>
                  </a:moveTo>
                  <a:lnTo>
                    <a:pt x="0" y="2505"/>
                  </a:lnTo>
                  <a:cubicBezTo>
                    <a:pt x="112" y="2655"/>
                    <a:pt x="246" y="2789"/>
                    <a:pt x="392" y="2871"/>
                  </a:cubicBezTo>
                  <a:cubicBezTo>
                    <a:pt x="506" y="2938"/>
                    <a:pt x="615" y="2970"/>
                    <a:pt x="710" y="2970"/>
                  </a:cubicBezTo>
                  <a:cubicBezTo>
                    <a:pt x="777" y="2970"/>
                    <a:pt x="838" y="2954"/>
                    <a:pt x="890" y="2925"/>
                  </a:cubicBezTo>
                  <a:lnTo>
                    <a:pt x="4283" y="987"/>
                  </a:lnTo>
                  <a:cubicBezTo>
                    <a:pt x="4413" y="915"/>
                    <a:pt x="4495" y="758"/>
                    <a:pt x="4495" y="529"/>
                  </a:cubicBezTo>
                  <a:cubicBezTo>
                    <a:pt x="4495" y="362"/>
                    <a:pt x="4450" y="177"/>
                    <a:pt x="43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4"/>
            <p:cNvSpPr/>
            <p:nvPr/>
          </p:nvSpPr>
          <p:spPr>
            <a:xfrm>
              <a:off x="1768599" y="3893924"/>
              <a:ext cx="622201" cy="438556"/>
            </a:xfrm>
            <a:custGeom>
              <a:rect b="b" l="l" r="r" t="t"/>
              <a:pathLst>
                <a:path extrusionOk="0" h="9034" w="12817">
                  <a:moveTo>
                    <a:pt x="11493" y="0"/>
                  </a:moveTo>
                  <a:cubicBezTo>
                    <a:pt x="11409" y="0"/>
                    <a:pt x="11331" y="19"/>
                    <a:pt x="11264" y="55"/>
                  </a:cubicBezTo>
                  <a:lnTo>
                    <a:pt x="11254" y="58"/>
                  </a:lnTo>
                  <a:lnTo>
                    <a:pt x="11254" y="61"/>
                  </a:lnTo>
                  <a:lnTo>
                    <a:pt x="1" y="6069"/>
                  </a:lnTo>
                  <a:lnTo>
                    <a:pt x="1680" y="9034"/>
                  </a:lnTo>
                  <a:lnTo>
                    <a:pt x="12544" y="2317"/>
                  </a:lnTo>
                  <a:cubicBezTo>
                    <a:pt x="12711" y="2222"/>
                    <a:pt x="12814" y="2017"/>
                    <a:pt x="12817" y="1723"/>
                  </a:cubicBezTo>
                  <a:cubicBezTo>
                    <a:pt x="12817" y="1137"/>
                    <a:pt x="12411" y="423"/>
                    <a:pt x="11902" y="126"/>
                  </a:cubicBezTo>
                  <a:cubicBezTo>
                    <a:pt x="11756" y="41"/>
                    <a:pt x="11616" y="0"/>
                    <a:pt x="11493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4"/>
            <p:cNvSpPr/>
            <p:nvPr/>
          </p:nvSpPr>
          <p:spPr>
            <a:xfrm>
              <a:off x="2390727" y="3976737"/>
              <a:ext cx="49" cy="728"/>
            </a:xfrm>
            <a:custGeom>
              <a:rect b="b" l="l" r="r" t="t"/>
              <a:pathLst>
                <a:path extrusionOk="0" h="15" w="1">
                  <a:moveTo>
                    <a:pt x="1" y="11"/>
                  </a:moveTo>
                  <a:lnTo>
                    <a:pt x="1" y="14"/>
                  </a:lnTo>
                  <a:lnTo>
                    <a:pt x="1" y="11"/>
                  </a:lnTo>
                  <a:close/>
                  <a:moveTo>
                    <a:pt x="1" y="7"/>
                  </a:moveTo>
                  <a:lnTo>
                    <a:pt x="1" y="7"/>
                  </a:lnTo>
                  <a:lnTo>
                    <a:pt x="1" y="7"/>
                  </a:lnTo>
                  <a:close/>
                  <a:moveTo>
                    <a:pt x="1" y="4"/>
                  </a:moveTo>
                  <a:lnTo>
                    <a:pt x="1" y="4"/>
                  </a:lnTo>
                  <a:lnTo>
                    <a:pt x="1" y="4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4"/>
            <p:cNvSpPr/>
            <p:nvPr/>
          </p:nvSpPr>
          <p:spPr>
            <a:xfrm>
              <a:off x="1849277" y="3930525"/>
              <a:ext cx="541519" cy="400836"/>
            </a:xfrm>
            <a:custGeom>
              <a:rect b="b" l="l" r="r" t="t"/>
              <a:pathLst>
                <a:path extrusionOk="0" h="8257" w="11155">
                  <a:moveTo>
                    <a:pt x="10848" y="0"/>
                  </a:moveTo>
                  <a:lnTo>
                    <a:pt x="1" y="6263"/>
                  </a:lnTo>
                  <a:cubicBezTo>
                    <a:pt x="234" y="6652"/>
                    <a:pt x="380" y="7096"/>
                    <a:pt x="380" y="7495"/>
                  </a:cubicBezTo>
                  <a:lnTo>
                    <a:pt x="380" y="7502"/>
                  </a:lnTo>
                  <a:cubicBezTo>
                    <a:pt x="377" y="7864"/>
                    <a:pt x="257" y="8123"/>
                    <a:pt x="59" y="8256"/>
                  </a:cubicBezTo>
                  <a:lnTo>
                    <a:pt x="10882" y="1563"/>
                  </a:lnTo>
                  <a:cubicBezTo>
                    <a:pt x="11049" y="1468"/>
                    <a:pt x="11152" y="1263"/>
                    <a:pt x="11155" y="969"/>
                  </a:cubicBezTo>
                  <a:lnTo>
                    <a:pt x="11155" y="966"/>
                  </a:lnTo>
                  <a:lnTo>
                    <a:pt x="11155" y="963"/>
                  </a:lnTo>
                  <a:lnTo>
                    <a:pt x="11155" y="959"/>
                  </a:lnTo>
                  <a:lnTo>
                    <a:pt x="11155" y="956"/>
                  </a:lnTo>
                  <a:lnTo>
                    <a:pt x="11155" y="953"/>
                  </a:lnTo>
                  <a:cubicBezTo>
                    <a:pt x="11152" y="642"/>
                    <a:pt x="11032" y="298"/>
                    <a:pt x="1084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2" name="Google Shape;2192;p34"/>
          <p:cNvSpPr txBox="1"/>
          <p:nvPr/>
        </p:nvSpPr>
        <p:spPr>
          <a:xfrm>
            <a:off x="651400" y="508475"/>
            <a:ext cx="77247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The American Astronomical Society: Internships and Summer Jobs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NRAO Student Programs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5"/>
              </a:rPr>
              <a:t>CALTECH LIGO Summer Undergraduate Research Fellowship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6"/>
              </a:rPr>
              <a:t>STScI Space Astronomy Science Program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7"/>
              </a:rPr>
              <a:t>JPL Summer Internship Program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8"/>
              </a:rPr>
              <a:t>The Leiden/ESA Astrophysics Program for Summer Students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(The Netherlands)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International School for Young Astronomers (Mexico &amp; South Africa)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9"/>
              </a:rPr>
              <a:t>ASTRON/JIVE Summer Research Programme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(The Netherlands)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10"/>
              </a:rPr>
              <a:t>Summer Internships at MPIA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(Germany)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11"/>
              </a:rPr>
              <a:t>ASIAA Summer Student Program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(Taiwan) 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12"/>
              </a:rPr>
              <a:t>International Astronomy Meetings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/>
          <p:nvPr/>
        </p:nvSpPr>
        <p:spPr>
          <a:xfrm flipH="1">
            <a:off x="1691250" y="3187500"/>
            <a:ext cx="1708200" cy="859500"/>
          </a:xfrm>
          <a:prstGeom prst="wedgeEllipseCallout">
            <a:avLst>
              <a:gd fmla="val -45228" name="adj1"/>
              <a:gd fmla="val 40608" name="adj2"/>
            </a:avLst>
          </a:prstGeom>
          <a:solidFill>
            <a:srgbClr val="E4897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3"/>
          <p:cNvSpPr txBox="1"/>
          <p:nvPr>
            <p:ph type="ctrTitle"/>
          </p:nvPr>
        </p:nvSpPr>
        <p:spPr>
          <a:xfrm>
            <a:off x="6220450" y="457300"/>
            <a:ext cx="21549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myself</a:t>
            </a:r>
            <a:endParaRPr/>
          </a:p>
        </p:txBody>
      </p:sp>
      <p:grpSp>
        <p:nvGrpSpPr>
          <p:cNvPr id="280" name="Google Shape;280;p23"/>
          <p:cNvGrpSpPr/>
          <p:nvPr/>
        </p:nvGrpSpPr>
        <p:grpSpPr>
          <a:xfrm>
            <a:off x="180436" y="121314"/>
            <a:ext cx="3841484" cy="2495385"/>
            <a:chOff x="1397225" y="1410350"/>
            <a:chExt cx="4786300" cy="2774500"/>
          </a:xfrm>
        </p:grpSpPr>
        <p:grpSp>
          <p:nvGrpSpPr>
            <p:cNvPr id="281" name="Google Shape;281;p23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282" name="Google Shape;282;p23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rect b="b" l="l" r="r" t="t"/>
                <a:pathLst>
                  <a:path extrusionOk="0" h="1810" w="2286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83" name="Google Shape;283;p23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rect b="b" l="l" r="r" t="t"/>
                <a:pathLst>
                  <a:path extrusionOk="0" h="2596" w="3139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4" name="Google Shape;284;p23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285" name="Google Shape;285;p23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rect b="b" l="l" r="r" t="t"/>
                <a:pathLst>
                  <a:path extrusionOk="0" h="2607" w="241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286" name="Google Shape;286;p23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87" name="Google Shape;287;p23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rect b="b" l="l" r="r" t="t"/>
                  <a:pathLst>
                    <a:path extrusionOk="0" h="20400" w="61835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E4897B"/>
                </a:solidFill>
                <a:ln cap="flat" cmpd="sng" w="9525">
                  <a:solidFill>
                    <a:srgbClr val="E8505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288" name="Google Shape;288;p23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rect b="b" l="l" r="r" t="t"/>
                  <a:pathLst>
                    <a:path extrusionOk="0" h="2951" w="2324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E4897B"/>
                </a:solidFill>
                <a:ln cap="flat" cmpd="sng" w="9525">
                  <a:solidFill>
                    <a:srgbClr val="E8505B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" name="Google Shape;289;p23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rect b="b" l="l" r="r" t="t"/>
                  <a:pathLst>
                    <a:path extrusionOk="0" h="4164" w="4688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E4897B"/>
                </a:solidFill>
                <a:ln cap="flat" cmpd="sng" w="9525">
                  <a:solidFill>
                    <a:srgbClr val="E8505B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" name="Google Shape;290;p23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rect b="b" l="l" r="r" t="t"/>
                  <a:pathLst>
                    <a:path extrusionOk="0" h="9856" w="5232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E4897B"/>
                </a:solidFill>
                <a:ln cap="flat" cmpd="sng" w="9525">
                  <a:solidFill>
                    <a:srgbClr val="E8505B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" name="Google Shape;291;p23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rect b="b" l="l" r="r" t="t"/>
                  <a:pathLst>
                    <a:path extrusionOk="0" h="40698" w="76079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E4897B"/>
                </a:solidFill>
                <a:ln cap="flat" cmpd="sng" w="9525">
                  <a:solidFill>
                    <a:srgbClr val="E8505B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" name="Google Shape;292;p23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rect b="b" l="l" r="r" t="t"/>
                  <a:pathLst>
                    <a:path extrusionOk="0" h="8350" w="3767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E4897B"/>
                </a:solidFill>
                <a:ln cap="flat" cmpd="sng" w="9525">
                  <a:solidFill>
                    <a:srgbClr val="E8505B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93" name="Google Shape;293;p23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294" name="Google Shape;294;p23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rect b="b" l="l" r="r" t="t"/>
                <a:pathLst>
                  <a:path extrusionOk="0" h="2048" w="3762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95" name="Google Shape;295;p23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rect b="b" l="l" r="r" t="t"/>
                <a:pathLst>
                  <a:path extrusionOk="0" h="3809" w="3474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" name="Google Shape;296;p23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297" name="Google Shape;297;p23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rect b="b" l="l" r="r" t="t"/>
                <a:pathLst>
                  <a:path extrusionOk="0" h="2572" w="4358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98" name="Google Shape;298;p23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rect b="b" l="l" r="r" t="t"/>
                <a:pathLst>
                  <a:path extrusionOk="0" h="148" w="105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3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rect b="b" l="l" r="r" t="t"/>
                <a:pathLst>
                  <a:path extrusionOk="0" h="1675" w="901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3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rect b="b" l="l" r="r" t="t"/>
                <a:pathLst>
                  <a:path extrusionOk="0" h="168" w="252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3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rect b="b" l="l" r="r" t="t"/>
                <a:pathLst>
                  <a:path extrusionOk="0" h="64" w="63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rect b="b" l="l" r="r" t="t"/>
                <a:pathLst>
                  <a:path extrusionOk="0" h="7304" w="6571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3" name="Google Shape;303;p23"/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304" name="Google Shape;304;p23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rect b="b" l="l" r="r" t="t"/>
                <a:pathLst>
                  <a:path extrusionOk="0" h="1466" w="2596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3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rect b="b" l="l" r="r" t="t"/>
                <a:pathLst>
                  <a:path extrusionOk="0" h="2072" w="3405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306" name="Google Shape;306;p23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307" name="Google Shape;307;p23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rect b="b" l="l" r="r" t="t"/>
                <a:pathLst>
                  <a:path extrusionOk="0" h="6278" w="6592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3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rect b="b" l="l" r="r" t="t"/>
                <a:pathLst>
                  <a:path extrusionOk="0" h="1762" w="2834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09" name="Google Shape;309;p23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rect b="b" l="l" r="r" t="t"/>
                <a:pathLst>
                  <a:path extrusionOk="0" h="3596" w="319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310" name="Google Shape;310;p23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311" name="Google Shape;311;p23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rect b="b" l="l" r="r" t="t"/>
                <a:pathLst>
                  <a:path extrusionOk="0" h="3579" w="178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3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rect b="b" l="l" r="r" t="t"/>
                <a:pathLst>
                  <a:path extrusionOk="0" h="3738" w="1691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313" name="Google Shape;313;p23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314" name="Google Shape;314;p23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rect b="b" l="l" r="r" t="t"/>
                <a:pathLst>
                  <a:path extrusionOk="0" h="4968" w="4033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15" name="Google Shape;315;p23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rect b="b" l="l" r="r" t="t"/>
                <a:pathLst>
                  <a:path extrusionOk="0" h="10295" w="5713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" name="Google Shape;316;p23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317" name="Google Shape;317;p23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318" name="Google Shape;318;p23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19" name="Google Shape;319;p23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E4897B"/>
                </a:solidFill>
                <a:ln cap="flat" cmpd="sng" w="9525">
                  <a:solidFill>
                    <a:srgbClr val="E8505B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23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E4897B"/>
                </a:solidFill>
                <a:ln cap="flat" cmpd="sng" w="9525">
                  <a:solidFill>
                    <a:srgbClr val="E8505B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21" name="Google Shape;321;p23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322" name="Google Shape;322;p23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23" name="Google Shape;323;p23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4" name="Google Shape;324;p23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325" name="Google Shape;325;p23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26" name="Google Shape;326;p23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7" name="Google Shape;327;p23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328" name="Google Shape;328;p23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rect b="b" l="l" r="r" t="t"/>
                <a:pathLst>
                  <a:path extrusionOk="0" h="6800" w="9137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29" name="Google Shape;329;p23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rect b="b" l="l" r="r" t="t"/>
                <a:pathLst>
                  <a:path extrusionOk="0" h="7973" w="9166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0" name="Google Shape;330;p23"/>
            <p:cNvSpPr/>
            <p:nvPr/>
          </p:nvSpPr>
          <p:spPr>
            <a:xfrm>
              <a:off x="2736350" y="2969700"/>
              <a:ext cx="39250" cy="12050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2668350" y="2948250"/>
              <a:ext cx="55475" cy="36625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2980100" y="1451675"/>
              <a:ext cx="608375" cy="778925"/>
            </a:xfrm>
            <a:custGeom>
              <a:rect b="b" l="l" r="r" t="t"/>
              <a:pathLst>
                <a:path extrusionOk="0" h="31157" w="24335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3" name="Google Shape;333;p23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334" name="Google Shape;334;p23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3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3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3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3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3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3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3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3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3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3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3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3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3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3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3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0" name="Google Shape;350;p23"/>
            <p:cNvSpPr/>
            <p:nvPr/>
          </p:nvSpPr>
          <p:spPr>
            <a:xfrm>
              <a:off x="2577325" y="2970225"/>
              <a:ext cx="32450" cy="13100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2632250" y="2947725"/>
              <a:ext cx="41350" cy="29325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2485775" y="2895925"/>
              <a:ext cx="153825" cy="54950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2901125" y="4083350"/>
              <a:ext cx="39250" cy="22525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2506700" y="3102550"/>
              <a:ext cx="80075" cy="36650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2464350" y="3080075"/>
              <a:ext cx="48650" cy="45525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2438700" y="3020425"/>
              <a:ext cx="67500" cy="66975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2416725" y="3006825"/>
              <a:ext cx="91575" cy="46050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2404175" y="3031950"/>
              <a:ext cx="36125" cy="20925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2420400" y="2972825"/>
              <a:ext cx="16750" cy="36650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2374900" y="2981200"/>
              <a:ext cx="59650" cy="62800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2050050" y="2725400"/>
              <a:ext cx="412225" cy="305525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2916800" y="3161675"/>
              <a:ext cx="40825" cy="58600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2866075" y="3155900"/>
              <a:ext cx="58075" cy="63325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2816900" y="3119825"/>
              <a:ext cx="72725" cy="109350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2646900" y="3064375"/>
              <a:ext cx="192000" cy="172650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2561625" y="3060700"/>
              <a:ext cx="173700" cy="247450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2531825" y="3224950"/>
              <a:ext cx="85800" cy="94200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2527100" y="3246400"/>
              <a:ext cx="186250" cy="274650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2700250" y="3389200"/>
              <a:ext cx="179975" cy="200900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2809050" y="3531500"/>
              <a:ext cx="123475" cy="130275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2884375" y="3700450"/>
              <a:ext cx="73250" cy="83200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2" name="Google Shape;372;p23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373" name="Google Shape;373;p23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3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5" name="Google Shape;375;p23"/>
            <p:cNvSpPr/>
            <p:nvPr/>
          </p:nvSpPr>
          <p:spPr>
            <a:xfrm>
              <a:off x="5404100" y="2847275"/>
              <a:ext cx="26175" cy="61250"/>
            </a:xfrm>
            <a:custGeom>
              <a:rect b="b" l="l" r="r" t="t"/>
              <a:pathLst>
                <a:path extrusionOk="0" h="2450" w="1047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6" name="Google Shape;376;p23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377" name="Google Shape;377;p23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rect b="b" l="l" r="r" t="t"/>
                <a:pathLst>
                  <a:path extrusionOk="0" h="2428" w="3579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3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rect b="b" l="l" r="r" t="t"/>
                <a:pathLst>
                  <a:path extrusionOk="0" h="734" w="859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3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rect b="b" l="l" r="r" t="t"/>
                <a:pathLst>
                  <a:path extrusionOk="0" h="1737" w="1571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3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rect b="b" l="l" r="r" t="t"/>
                <a:pathLst>
                  <a:path extrusionOk="0" h="5651" w="4102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1" name="Google Shape;381;p23"/>
            <p:cNvSpPr/>
            <p:nvPr/>
          </p:nvSpPr>
          <p:spPr>
            <a:xfrm>
              <a:off x="5511350" y="2436650"/>
              <a:ext cx="175250" cy="307100"/>
            </a:xfrm>
            <a:custGeom>
              <a:rect b="b" l="l" r="r" t="t"/>
              <a:pathLst>
                <a:path extrusionOk="0" h="12284" w="701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5440200" y="2597250"/>
              <a:ext cx="60175" cy="83725"/>
            </a:xfrm>
            <a:custGeom>
              <a:rect b="b" l="l" r="r" t="t"/>
              <a:pathLst>
                <a:path extrusionOk="0" h="3349" w="2407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5410900" y="2501000"/>
              <a:ext cx="68550" cy="117725"/>
            </a:xfrm>
            <a:custGeom>
              <a:rect b="b" l="l" r="r" t="t"/>
              <a:pathLst>
                <a:path extrusionOk="0" h="4709" w="2742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4855375" y="2348250"/>
              <a:ext cx="444650" cy="209800"/>
            </a:xfrm>
            <a:custGeom>
              <a:rect b="b" l="l" r="r" t="t"/>
              <a:pathLst>
                <a:path extrusionOk="0" h="8392" w="17786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5730000" y="3287725"/>
              <a:ext cx="141250" cy="120875"/>
            </a:xfrm>
            <a:custGeom>
              <a:rect b="b" l="l" r="r" t="t"/>
              <a:pathLst>
                <a:path extrusionOk="0" h="4835" w="565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5413525" y="2961325"/>
              <a:ext cx="115100" cy="200900"/>
            </a:xfrm>
            <a:custGeom>
              <a:rect b="b" l="l" r="r" t="t"/>
              <a:pathLst>
                <a:path extrusionOk="0" h="8036" w="4604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5472625" y="3375600"/>
              <a:ext cx="56000" cy="29325"/>
            </a:xfrm>
            <a:custGeom>
              <a:rect b="b" l="l" r="r" t="t"/>
              <a:pathLst>
                <a:path extrusionOk="0" h="1173" w="224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8" name="Google Shape;388;p23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389" name="Google Shape;389;p23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rect b="b" l="l" r="r" t="t"/>
                <a:pathLst>
                  <a:path extrusionOk="0" h="4312" w="3871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3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rect b="b" l="l" r="r" t="t"/>
                <a:pathLst>
                  <a:path extrusionOk="0" h="5253" w="5818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3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rect b="b" l="l" r="r" t="t"/>
                <a:pathLst>
                  <a:path extrusionOk="0" h="5190" w="5734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3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rect b="b" l="l" r="r" t="t"/>
                <a:pathLst>
                  <a:path extrusionOk="0" h="8872" w="17242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3" name="Google Shape;393;p23"/>
            <p:cNvSpPr/>
            <p:nvPr/>
          </p:nvSpPr>
          <p:spPr>
            <a:xfrm>
              <a:off x="5139425" y="3145975"/>
              <a:ext cx="62800" cy="82150"/>
            </a:xfrm>
            <a:custGeom>
              <a:rect b="b" l="l" r="r" t="t"/>
              <a:pathLst>
                <a:path extrusionOk="0" h="3286" w="2512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5279075" y="3142825"/>
              <a:ext cx="137075" cy="92625"/>
            </a:xfrm>
            <a:custGeom>
              <a:rect b="b" l="l" r="r" t="t"/>
              <a:pathLst>
                <a:path extrusionOk="0" h="3705" w="5483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5150925" y="2887575"/>
              <a:ext cx="119300" cy="230700"/>
            </a:xfrm>
            <a:custGeom>
              <a:rect b="b" l="l" r="r" t="t"/>
              <a:pathLst>
                <a:path extrusionOk="0" h="9228" w="4772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166625" y="3025150"/>
              <a:ext cx="75875" cy="65400"/>
            </a:xfrm>
            <a:custGeom>
              <a:rect b="b" l="l" r="r" t="t"/>
              <a:pathLst>
                <a:path extrusionOk="0" h="2616" w="3035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5123725" y="2903250"/>
              <a:ext cx="117200" cy="135525"/>
            </a:xfrm>
            <a:custGeom>
              <a:rect b="b" l="l" r="r" t="t"/>
              <a:pathLst>
                <a:path extrusionOk="0" h="5421" w="4688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5089200" y="2934650"/>
              <a:ext cx="121900" cy="227050"/>
            </a:xfrm>
            <a:custGeom>
              <a:rect b="b" l="l" r="r" t="t"/>
              <a:pathLst>
                <a:path extrusionOk="0" h="9082" w="4876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5009700" y="2810675"/>
              <a:ext cx="128175" cy="288250"/>
            </a:xfrm>
            <a:custGeom>
              <a:rect b="b" l="l" r="r" t="t"/>
              <a:pathLst>
                <a:path extrusionOk="0" h="11530" w="5127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4941700" y="2836825"/>
              <a:ext cx="74300" cy="95750"/>
            </a:xfrm>
            <a:custGeom>
              <a:rect b="b" l="l" r="r" t="t"/>
              <a:pathLst>
                <a:path extrusionOk="0" h="3830" w="2972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3787225" y="2293850"/>
              <a:ext cx="55475" cy="68025"/>
            </a:xfrm>
            <a:custGeom>
              <a:rect b="b" l="l" r="r" t="t"/>
              <a:pathLst>
                <a:path extrusionOk="0" h="2721" w="2219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3743300" y="1958025"/>
              <a:ext cx="290325" cy="337425"/>
            </a:xfrm>
            <a:custGeom>
              <a:rect b="b" l="l" r="r" t="t"/>
              <a:pathLst>
                <a:path extrusionOk="0" h="13497" w="11613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3823325" y="2021850"/>
              <a:ext cx="143875" cy="324875"/>
            </a:xfrm>
            <a:custGeom>
              <a:rect b="b" l="l" r="r" t="t"/>
              <a:pathLst>
                <a:path extrusionOk="0" h="12995" w="5755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3976075" y="2250975"/>
              <a:ext cx="57550" cy="52325"/>
            </a:xfrm>
            <a:custGeom>
              <a:rect b="b" l="l" r="r" t="t"/>
              <a:pathLst>
                <a:path extrusionOk="0" h="2093" w="2302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3949400" y="2288625"/>
              <a:ext cx="91550" cy="49725"/>
            </a:xfrm>
            <a:custGeom>
              <a:rect b="b" l="l" r="r" t="t"/>
              <a:pathLst>
                <a:path extrusionOk="0" h="1989" w="3662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3952525" y="2322625"/>
              <a:ext cx="71175" cy="52325"/>
            </a:xfrm>
            <a:custGeom>
              <a:rect b="b" l="l" r="r" t="t"/>
              <a:pathLst>
                <a:path extrusionOk="0" h="2093" w="2847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3986525" y="2326300"/>
              <a:ext cx="120875" cy="93650"/>
            </a:xfrm>
            <a:custGeom>
              <a:rect b="b" l="l" r="r" t="t"/>
              <a:pathLst>
                <a:path extrusionOk="0" h="3746" w="4835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3903350" y="2478500"/>
              <a:ext cx="83200" cy="53900"/>
            </a:xfrm>
            <a:custGeom>
              <a:rect b="b" l="l" r="r" t="t"/>
              <a:pathLst>
                <a:path extrusionOk="0" h="2156" w="3328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3910150" y="2462825"/>
              <a:ext cx="71700" cy="31400"/>
            </a:xfrm>
            <a:custGeom>
              <a:rect b="b" l="l" r="r" t="t"/>
              <a:pathLst>
                <a:path extrusionOk="0" h="1256" w="2868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3947825" y="2585750"/>
              <a:ext cx="27225" cy="52325"/>
            </a:xfrm>
            <a:custGeom>
              <a:rect b="b" l="l" r="r" t="t"/>
              <a:pathLst>
                <a:path extrusionOk="0" h="2093" w="1089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3934750" y="2566400"/>
              <a:ext cx="26175" cy="32975"/>
            </a:xfrm>
            <a:custGeom>
              <a:rect b="b" l="l" r="r" t="t"/>
              <a:pathLst>
                <a:path extrusionOk="0" h="1319" w="1047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3895525" y="2538675"/>
              <a:ext cx="54425" cy="47625"/>
            </a:xfrm>
            <a:custGeom>
              <a:rect b="b" l="l" r="r" t="t"/>
              <a:pathLst>
                <a:path extrusionOk="0" h="1905" w="2177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3865700" y="2510950"/>
              <a:ext cx="42400" cy="26700"/>
            </a:xfrm>
            <a:custGeom>
              <a:rect b="b" l="l" r="r" t="t"/>
              <a:pathLst>
                <a:path extrusionOk="0" h="1068" w="1696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3811300" y="2470650"/>
              <a:ext cx="99925" cy="48150"/>
            </a:xfrm>
            <a:custGeom>
              <a:rect b="b" l="l" r="r" t="t"/>
              <a:pathLst>
                <a:path extrusionOk="0" h="1926" w="3997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3867800" y="2355575"/>
              <a:ext cx="132350" cy="111450"/>
            </a:xfrm>
            <a:custGeom>
              <a:rect b="b" l="l" r="r" t="t"/>
              <a:pathLst>
                <a:path extrusionOk="0" h="4458" w="5294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3841625" y="2432475"/>
              <a:ext cx="105700" cy="46050"/>
            </a:xfrm>
            <a:custGeom>
              <a:rect b="b" l="l" r="r" t="t"/>
              <a:pathLst>
                <a:path extrusionOk="0" h="1842" w="4228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3759500" y="2356100"/>
              <a:ext cx="120350" cy="143875"/>
            </a:xfrm>
            <a:custGeom>
              <a:rect b="b" l="l" r="r" t="t"/>
              <a:pathLst>
                <a:path extrusionOk="0" h="5755" w="4814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3727600" y="2387500"/>
              <a:ext cx="51800" cy="47100"/>
            </a:xfrm>
            <a:custGeom>
              <a:rect b="b" l="l" r="r" t="t"/>
              <a:pathLst>
                <a:path extrusionOk="0" h="1884" w="2072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3722900" y="2426200"/>
              <a:ext cx="40825" cy="35075"/>
            </a:xfrm>
            <a:custGeom>
              <a:rect b="b" l="l" r="r" t="t"/>
              <a:pathLst>
                <a:path extrusionOk="0" h="1403" w="1633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3758475" y="2449750"/>
              <a:ext cx="9950" cy="14125"/>
            </a:xfrm>
            <a:custGeom>
              <a:rect b="b" l="l" r="r" t="t"/>
              <a:pathLst>
                <a:path extrusionOk="0" h="565" w="398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3552375" y="2346700"/>
              <a:ext cx="58075" cy="76900"/>
            </a:xfrm>
            <a:custGeom>
              <a:rect b="b" l="l" r="r" t="t"/>
              <a:pathLst>
                <a:path extrusionOk="0" h="3076" w="2323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2" name="Google Shape;422;p23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423" name="Google Shape;423;p23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rect b="b" l="l" r="r" t="t"/>
                <a:pathLst>
                  <a:path extrusionOk="0" h="7011" w="406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rect b="b" l="l" r="r" t="t"/>
                <a:pathLst>
                  <a:path extrusionOk="0" h="1005" w="1277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5" name="Google Shape;425;p23"/>
            <p:cNvSpPr/>
            <p:nvPr/>
          </p:nvSpPr>
          <p:spPr>
            <a:xfrm>
              <a:off x="4300900" y="3419025"/>
              <a:ext cx="109875" cy="205600"/>
            </a:xfrm>
            <a:custGeom>
              <a:rect b="b" l="l" r="r" t="t"/>
              <a:pathLst>
                <a:path extrusionOk="0" h="8224" w="4395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6" name="Google Shape;426;p23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427" name="Google Shape;427;p23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rect b="b" l="l" r="r" t="t"/>
                <a:pathLst>
                  <a:path extrusionOk="0" h="20611" w="23058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3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rect b="b" l="l" r="r" t="t"/>
                <a:pathLst>
                  <a:path extrusionOk="0" h="2847" w="2198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9" name="Google Shape;429;p23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430" name="Google Shape;430;p23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rect b="b" l="l" r="r" t="t"/>
                <a:pathLst>
                  <a:path extrusionOk="0" h="5713" w="5818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23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rect b="b" l="l" r="r" t="t"/>
                <a:pathLst>
                  <a:path extrusionOk="0" h="6843" w="3286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2" name="Google Shape;432;p23"/>
            <p:cNvSpPr/>
            <p:nvPr/>
          </p:nvSpPr>
          <p:spPr>
            <a:xfrm>
              <a:off x="3399625" y="2088800"/>
              <a:ext cx="127125" cy="77450"/>
            </a:xfrm>
            <a:custGeom>
              <a:rect b="b" l="l" r="r" t="t"/>
              <a:pathLst>
                <a:path extrusionOk="0" h="3098" w="5085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4616850" y="2275025"/>
              <a:ext cx="885625" cy="661225"/>
            </a:xfrm>
            <a:custGeom>
              <a:rect b="b" l="l" r="r" t="t"/>
              <a:pathLst>
                <a:path extrusionOk="0" h="26449" w="35425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5150925" y="2903250"/>
              <a:ext cx="1600" cy="2125"/>
            </a:xfrm>
            <a:custGeom>
              <a:rect b="b" l="l" r="r" t="t"/>
              <a:pathLst>
                <a:path extrusionOk="0" h="85" w="64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5134200" y="2918425"/>
              <a:ext cx="2625" cy="2650"/>
            </a:xfrm>
            <a:custGeom>
              <a:rect b="b" l="l" r="r" t="t"/>
              <a:pathLst>
                <a:path extrusionOk="0" h="106" w="105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4608475" y="2660550"/>
              <a:ext cx="5275" cy="1600"/>
            </a:xfrm>
            <a:custGeom>
              <a:rect b="b" l="l" r="r" t="t"/>
              <a:pathLst>
                <a:path extrusionOk="0" h="64" w="211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4302475" y="2310075"/>
              <a:ext cx="547700" cy="287725"/>
            </a:xfrm>
            <a:custGeom>
              <a:rect b="b" l="l" r="r" t="t"/>
              <a:pathLst>
                <a:path extrusionOk="0" h="11509" w="21908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4443200" y="2520875"/>
              <a:ext cx="231750" cy="144400"/>
            </a:xfrm>
            <a:custGeom>
              <a:rect b="b" l="l" r="r" t="t"/>
              <a:pathLst>
                <a:path extrusionOk="0" h="5776" w="927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4401875" y="2571100"/>
              <a:ext cx="207150" cy="130275"/>
            </a:xfrm>
            <a:custGeom>
              <a:rect b="b" l="l" r="r" t="t"/>
              <a:pathLst>
                <a:path extrusionOk="0" h="5211" w="8286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0" name="Google Shape;440;p23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441" name="Google Shape;441;p23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rect b="b" l="l" r="r" t="t"/>
                <a:pathLst>
                  <a:path extrusionOk="0" h="273" w="85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3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rect b="b" l="l" r="r" t="t"/>
                <a:pathLst>
                  <a:path extrusionOk="0" h="2135" w="1257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3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rect b="b" l="l" r="r" t="t"/>
                <a:pathLst>
                  <a:path extrusionOk="0" h="189" w="21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3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rect b="b" l="l" r="r" t="t"/>
                <a:pathLst>
                  <a:path extrusionOk="0" h="252" w="315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5" name="Google Shape;445;p23"/>
            <p:cNvSpPr/>
            <p:nvPr/>
          </p:nvSpPr>
          <p:spPr>
            <a:xfrm>
              <a:off x="4663400" y="2731150"/>
              <a:ext cx="405425" cy="396025"/>
            </a:xfrm>
            <a:custGeom>
              <a:rect b="b" l="l" r="r" t="t"/>
              <a:pathLst>
                <a:path extrusionOk="0" h="15841" w="16217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4822425" y="2778250"/>
              <a:ext cx="119300" cy="63825"/>
            </a:xfrm>
            <a:custGeom>
              <a:rect b="b" l="l" r="r" t="t"/>
              <a:pathLst>
                <a:path extrusionOk="0" h="2553" w="4772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4547800" y="2671000"/>
              <a:ext cx="200375" cy="220775"/>
            </a:xfrm>
            <a:custGeom>
              <a:rect b="b" l="l" r="r" t="t"/>
              <a:pathLst>
                <a:path extrusionOk="0" h="8831" w="8015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4533150" y="2640675"/>
              <a:ext cx="191475" cy="159550"/>
            </a:xfrm>
            <a:custGeom>
              <a:rect b="b" l="l" r="r" t="t"/>
              <a:pathLst>
                <a:path extrusionOk="0" h="6382" w="7659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3978150" y="2401100"/>
              <a:ext cx="237525" cy="148050"/>
            </a:xfrm>
            <a:custGeom>
              <a:rect b="b" l="l" r="r" t="t"/>
              <a:pathLst>
                <a:path extrusionOk="0" h="5922" w="9501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4036750" y="2474325"/>
              <a:ext cx="49725" cy="55475"/>
            </a:xfrm>
            <a:custGeom>
              <a:rect b="b" l="l" r="r" t="t"/>
              <a:pathLst>
                <a:path extrusionOk="0" h="2219" w="1989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3957250" y="2483750"/>
              <a:ext cx="127650" cy="81625"/>
            </a:xfrm>
            <a:custGeom>
              <a:rect b="b" l="l" r="r" t="t"/>
              <a:pathLst>
                <a:path extrusionOk="0" h="3265" w="5106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989150" y="2555400"/>
              <a:ext cx="83725" cy="52850"/>
            </a:xfrm>
            <a:custGeom>
              <a:rect b="b" l="l" r="r" t="t"/>
              <a:pathLst>
                <a:path extrusionOk="0" h="2114" w="3349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3" name="Google Shape;453;p23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454" name="Google Shape;454;p23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rect b="b" l="l" r="r" t="t"/>
                <a:pathLst>
                  <a:path extrusionOk="0" h="252" w="189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rect b="b" l="l" r="r" t="t"/>
                <a:pathLst>
                  <a:path extrusionOk="0" h="127" w="106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rect b="b" l="l" r="r" t="t"/>
                <a:pathLst>
                  <a:path extrusionOk="0" h="2428" w="3139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rect b="b" l="l" r="r" t="t"/>
                <a:pathLst>
                  <a:path extrusionOk="0" h="210" w="147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8" name="Google Shape;458;p23"/>
            <p:cNvSpPr/>
            <p:nvPr/>
          </p:nvSpPr>
          <p:spPr>
            <a:xfrm>
              <a:off x="3799775" y="2577900"/>
              <a:ext cx="14675" cy="29325"/>
            </a:xfrm>
            <a:custGeom>
              <a:rect b="b" l="l" r="r" t="t"/>
              <a:pathLst>
                <a:path extrusionOk="0" h="1173" w="587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3567525" y="2564825"/>
              <a:ext cx="160625" cy="134450"/>
            </a:xfrm>
            <a:custGeom>
              <a:rect b="b" l="l" r="r" t="t"/>
              <a:pathLst>
                <a:path extrusionOk="0" h="5378" w="6425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4298300" y="2628625"/>
              <a:ext cx="25125" cy="19925"/>
            </a:xfrm>
            <a:custGeom>
              <a:rect b="b" l="l" r="r" t="t"/>
              <a:pathLst>
                <a:path extrusionOk="0" h="797" w="1005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4292025" y="2631250"/>
              <a:ext cx="295050" cy="237500"/>
            </a:xfrm>
            <a:custGeom>
              <a:rect b="b" l="l" r="r" t="t"/>
              <a:pathLst>
                <a:path extrusionOk="0" h="9500" w="11802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4277375" y="2602475"/>
              <a:ext cx="51800" cy="43975"/>
            </a:xfrm>
            <a:custGeom>
              <a:rect b="b" l="l" r="r" t="t"/>
              <a:pathLst>
                <a:path extrusionOk="0" h="1759" w="2072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4044600" y="2592025"/>
              <a:ext cx="260525" cy="107250"/>
            </a:xfrm>
            <a:custGeom>
              <a:rect b="b" l="l" r="r" t="t"/>
              <a:pathLst>
                <a:path extrusionOk="0" h="4290" w="10421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4041450" y="2592550"/>
              <a:ext cx="39775" cy="35075"/>
            </a:xfrm>
            <a:custGeom>
              <a:rect b="b" l="l" r="r" t="t"/>
              <a:pathLst>
                <a:path extrusionOk="0" h="1403" w="1591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4231325" y="2673625"/>
              <a:ext cx="139700" cy="134450"/>
            </a:xfrm>
            <a:custGeom>
              <a:rect b="b" l="l" r="r" t="t"/>
              <a:pathLst>
                <a:path extrusionOk="0" h="5378" w="5588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4345375" y="2791325"/>
              <a:ext cx="25125" cy="25650"/>
            </a:xfrm>
            <a:custGeom>
              <a:rect b="b" l="l" r="r" t="t"/>
              <a:pathLst>
                <a:path extrusionOk="0" h="1026" w="1005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4136125" y="2704475"/>
              <a:ext cx="32475" cy="18350"/>
            </a:xfrm>
            <a:custGeom>
              <a:rect b="b" l="l" r="r" t="t"/>
              <a:pathLst>
                <a:path extrusionOk="0" h="734" w="1299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4184250" y="2677275"/>
              <a:ext cx="90000" cy="80075"/>
            </a:xfrm>
            <a:custGeom>
              <a:rect b="b" l="l" r="r" t="t"/>
              <a:pathLst>
                <a:path extrusionOk="0" h="3203" w="360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4165950" y="2741625"/>
              <a:ext cx="22000" cy="63850"/>
            </a:xfrm>
            <a:custGeom>
              <a:rect b="b" l="l" r="r" t="t"/>
              <a:pathLst>
                <a:path extrusionOk="0" h="2554" w="88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4185300" y="2741625"/>
              <a:ext cx="5775" cy="13100"/>
            </a:xfrm>
            <a:custGeom>
              <a:rect b="b" l="l" r="r" t="t"/>
              <a:pathLst>
                <a:path extrusionOk="0" h="524" w="231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4179025" y="2755750"/>
              <a:ext cx="7875" cy="18325"/>
            </a:xfrm>
            <a:custGeom>
              <a:rect b="b" l="l" r="r" t="t"/>
              <a:pathLst>
                <a:path extrusionOk="0" h="733" w="315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4179025" y="2721750"/>
              <a:ext cx="18850" cy="23550"/>
            </a:xfrm>
            <a:custGeom>
              <a:rect b="b" l="l" r="r" t="t"/>
              <a:pathLst>
                <a:path extrusionOk="0" h="942" w="754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4180075" y="2740050"/>
              <a:ext cx="58075" cy="71700"/>
            </a:xfrm>
            <a:custGeom>
              <a:rect b="b" l="l" r="r" t="t"/>
              <a:pathLst>
                <a:path extrusionOk="0" h="2868" w="2323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4179025" y="2758875"/>
              <a:ext cx="299225" cy="252175"/>
            </a:xfrm>
            <a:custGeom>
              <a:rect b="b" l="l" r="r" t="t"/>
              <a:pathLst>
                <a:path extrusionOk="0" h="10087" w="11969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4409700" y="2852525"/>
              <a:ext cx="11025" cy="24075"/>
            </a:xfrm>
            <a:custGeom>
              <a:rect b="b" l="l" r="r" t="t"/>
              <a:pathLst>
                <a:path extrusionOk="0" h="963" w="441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4421225" y="2854100"/>
              <a:ext cx="69075" cy="54425"/>
            </a:xfrm>
            <a:custGeom>
              <a:rect b="b" l="l" r="r" t="t"/>
              <a:pathLst>
                <a:path extrusionOk="0" h="2177" w="2763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4434300" y="2866125"/>
              <a:ext cx="108300" cy="133400"/>
            </a:xfrm>
            <a:custGeom>
              <a:rect b="b" l="l" r="r" t="t"/>
              <a:pathLst>
                <a:path extrusionOk="0" h="5336" w="4332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4483475" y="2847275"/>
              <a:ext cx="5775" cy="13125"/>
            </a:xfrm>
            <a:custGeom>
              <a:rect b="b" l="l" r="r" t="t"/>
              <a:pathLst>
                <a:path extrusionOk="0" h="525" w="231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4300375" y="2959750"/>
              <a:ext cx="153825" cy="99925"/>
            </a:xfrm>
            <a:custGeom>
              <a:rect b="b" l="l" r="r" t="t"/>
              <a:pathLst>
                <a:path extrusionOk="0" h="3997" w="6153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4035700" y="2769350"/>
              <a:ext cx="180500" cy="151725"/>
            </a:xfrm>
            <a:custGeom>
              <a:rect b="b" l="l" r="r" t="t"/>
              <a:pathLst>
                <a:path extrusionOk="0" h="6069" w="722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4003800" y="2919475"/>
              <a:ext cx="238550" cy="273600"/>
            </a:xfrm>
            <a:custGeom>
              <a:rect b="b" l="l" r="r" t="t"/>
              <a:pathLst>
                <a:path extrusionOk="0" h="10944" w="9542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4166475" y="3025650"/>
              <a:ext cx="219725" cy="166900"/>
            </a:xfrm>
            <a:custGeom>
              <a:rect b="b" l="l" r="r" t="t"/>
              <a:pathLst>
                <a:path extrusionOk="0" h="6676" w="8789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4213550" y="2979100"/>
              <a:ext cx="96800" cy="85825"/>
            </a:xfrm>
            <a:custGeom>
              <a:rect b="b" l="l" r="r" t="t"/>
              <a:pathLst>
                <a:path extrusionOk="0" h="3433" w="3872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4292025" y="3059150"/>
              <a:ext cx="21975" cy="26175"/>
            </a:xfrm>
            <a:custGeom>
              <a:rect b="b" l="l" r="r" t="t"/>
              <a:pathLst>
                <a:path extrusionOk="0" h="1047" w="879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4282600" y="3069600"/>
              <a:ext cx="148050" cy="196175"/>
            </a:xfrm>
            <a:custGeom>
              <a:rect b="b" l="l" r="r" t="t"/>
              <a:pathLst>
                <a:path extrusionOk="0" h="7847" w="5922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4175375" y="3163750"/>
              <a:ext cx="121375" cy="147025"/>
            </a:xfrm>
            <a:custGeom>
              <a:rect b="b" l="l" r="r" t="t"/>
              <a:pathLst>
                <a:path extrusionOk="0" h="5881" w="4855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4145025" y="3258950"/>
              <a:ext cx="11000" cy="25"/>
            </a:xfrm>
            <a:custGeom>
              <a:rect b="b" l="l" r="r" t="t"/>
              <a:pathLst>
                <a:path extrusionOk="0" h="1" w="44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4115200" y="3182075"/>
              <a:ext cx="83725" cy="82675"/>
            </a:xfrm>
            <a:custGeom>
              <a:rect b="b" l="l" r="r" t="t"/>
              <a:pathLst>
                <a:path extrusionOk="0" h="3307" w="3349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3898125" y="3081625"/>
              <a:ext cx="188350" cy="127150"/>
            </a:xfrm>
            <a:custGeom>
              <a:rect b="b" l="l" r="r" t="t"/>
              <a:pathLst>
                <a:path extrusionOk="0" h="5086" w="7534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3821225" y="2747900"/>
              <a:ext cx="223400" cy="207700"/>
            </a:xfrm>
            <a:custGeom>
              <a:rect b="b" l="l" r="r" t="t"/>
              <a:pathLst>
                <a:path extrusionOk="0" h="8308" w="8936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3792975" y="2679900"/>
              <a:ext cx="57050" cy="111450"/>
            </a:xfrm>
            <a:custGeom>
              <a:rect b="b" l="l" r="r" t="t"/>
              <a:pathLst>
                <a:path extrusionOk="0" h="4458" w="2282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3568575" y="2683550"/>
              <a:ext cx="289825" cy="280400"/>
            </a:xfrm>
            <a:custGeom>
              <a:rect b="b" l="l" r="r" t="t"/>
              <a:pathLst>
                <a:path extrusionOk="0" h="11216" w="11593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3511050" y="2702400"/>
              <a:ext cx="167400" cy="132350"/>
            </a:xfrm>
            <a:custGeom>
              <a:rect b="b" l="l" r="r" t="t"/>
              <a:pathLst>
                <a:path extrusionOk="0" h="5294" w="6696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3450875" y="2834200"/>
              <a:ext cx="118775" cy="95225"/>
            </a:xfrm>
            <a:custGeom>
              <a:rect b="b" l="l" r="r" t="t"/>
              <a:pathLst>
                <a:path extrusionOk="0" h="3809" w="4751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3450375" y="2838400"/>
              <a:ext cx="170550" cy="187800"/>
            </a:xfrm>
            <a:custGeom>
              <a:rect b="b" l="l" r="r" t="t"/>
              <a:pathLst>
                <a:path extrusionOk="0" h="7512" w="6822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3518375" y="2873975"/>
              <a:ext cx="235400" cy="218150"/>
            </a:xfrm>
            <a:custGeom>
              <a:rect b="b" l="l" r="r" t="t"/>
              <a:pathLst>
                <a:path extrusionOk="0" h="8726" w="9416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3617750" y="3020950"/>
              <a:ext cx="108825" cy="79025"/>
            </a:xfrm>
            <a:custGeom>
              <a:rect b="b" l="l" r="r" t="t"/>
              <a:pathLst>
                <a:path extrusionOk="0" h="3161" w="4353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3442525" y="2997925"/>
              <a:ext cx="93125" cy="68050"/>
            </a:xfrm>
            <a:custGeom>
              <a:rect b="b" l="l" r="r" t="t"/>
              <a:pathLst>
                <a:path extrusionOk="0" h="2722" w="3725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3452975" y="3056525"/>
              <a:ext cx="44500" cy="26700"/>
            </a:xfrm>
            <a:custGeom>
              <a:rect b="b" l="l" r="r" t="t"/>
              <a:pathLst>
                <a:path extrusionOk="0" h="1068" w="178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0" name="Google Shape;500;p23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501" name="Google Shape;501;p23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rect b="b" l="l" r="r" t="t"/>
                <a:pathLst>
                  <a:path extrusionOk="0" h="545" w="1842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23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rect b="b" l="l" r="r" t="t"/>
                <a:pathLst>
                  <a:path extrusionOk="0" h="3244" w="4081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E4897B"/>
              </a:solidFill>
              <a:ln cap="flat" cmpd="sng" w="9525">
                <a:solidFill>
                  <a:srgbClr val="E850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3" name="Google Shape;503;p23"/>
            <p:cNvSpPr/>
            <p:nvPr/>
          </p:nvSpPr>
          <p:spPr>
            <a:xfrm>
              <a:off x="3503200" y="3095750"/>
              <a:ext cx="40300" cy="48150"/>
            </a:xfrm>
            <a:custGeom>
              <a:rect b="b" l="l" r="r" t="t"/>
              <a:pathLst>
                <a:path extrusionOk="0" h="1926" w="1612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3529350" y="3117725"/>
              <a:ext cx="58600" cy="62800"/>
            </a:xfrm>
            <a:custGeom>
              <a:rect b="b" l="l" r="r" t="t"/>
              <a:pathLst>
                <a:path extrusionOk="0" h="2512" w="2344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3570150" y="3086875"/>
              <a:ext cx="89475" cy="94175"/>
            </a:xfrm>
            <a:custGeom>
              <a:rect b="b" l="l" r="r" t="t"/>
              <a:pathLst>
                <a:path extrusionOk="0" h="3767" w="3579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3647050" y="3079025"/>
              <a:ext cx="61225" cy="95750"/>
            </a:xfrm>
            <a:custGeom>
              <a:rect b="b" l="l" r="r" t="t"/>
              <a:pathLst>
                <a:path extrusionOk="0" h="3830" w="2449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3689950" y="3079025"/>
              <a:ext cx="29300" cy="77950"/>
            </a:xfrm>
            <a:custGeom>
              <a:rect b="b" l="l" r="r" t="t"/>
              <a:pathLst>
                <a:path extrusionOk="0" h="3118" w="1172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3"/>
            <p:cNvSpPr/>
            <p:nvPr/>
          </p:nvSpPr>
          <p:spPr>
            <a:xfrm>
              <a:off x="3705625" y="3059150"/>
              <a:ext cx="45025" cy="94175"/>
            </a:xfrm>
            <a:custGeom>
              <a:rect b="b" l="l" r="r" t="t"/>
              <a:pathLst>
                <a:path extrusionOk="0" h="3767" w="1801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3881925" y="2896975"/>
              <a:ext cx="150650" cy="239600"/>
            </a:xfrm>
            <a:custGeom>
              <a:rect b="b" l="l" r="r" t="t"/>
              <a:pathLst>
                <a:path extrusionOk="0" h="9584" w="6026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3"/>
            <p:cNvSpPr/>
            <p:nvPr/>
          </p:nvSpPr>
          <p:spPr>
            <a:xfrm>
              <a:off x="3863600" y="3051825"/>
              <a:ext cx="4725" cy="2625"/>
            </a:xfrm>
            <a:custGeom>
              <a:rect b="b" l="l" r="r" t="t"/>
              <a:pathLst>
                <a:path extrusionOk="0" h="105" w="189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>
              <a:off x="3695700" y="2900125"/>
              <a:ext cx="220250" cy="171075"/>
            </a:xfrm>
            <a:custGeom>
              <a:rect b="b" l="l" r="r" t="t"/>
              <a:pathLst>
                <a:path extrusionOk="0" h="6843" w="881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3"/>
            <p:cNvSpPr/>
            <p:nvPr/>
          </p:nvSpPr>
          <p:spPr>
            <a:xfrm>
              <a:off x="3732825" y="3041350"/>
              <a:ext cx="165325" cy="141775"/>
            </a:xfrm>
            <a:custGeom>
              <a:rect b="b" l="l" r="r" t="t"/>
              <a:pathLst>
                <a:path extrusionOk="0" h="5671" w="6613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3813400" y="3053900"/>
              <a:ext cx="109850" cy="164800"/>
            </a:xfrm>
            <a:custGeom>
              <a:rect b="b" l="l" r="r" t="t"/>
              <a:pathLst>
                <a:path extrusionOk="0" h="6592" w="4394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3"/>
            <p:cNvSpPr/>
            <p:nvPr/>
          </p:nvSpPr>
          <p:spPr>
            <a:xfrm>
              <a:off x="3813900" y="3211875"/>
              <a:ext cx="82675" cy="89475"/>
            </a:xfrm>
            <a:custGeom>
              <a:rect b="b" l="l" r="r" t="t"/>
              <a:pathLst>
                <a:path extrusionOk="0" h="3579" w="3307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3"/>
            <p:cNvSpPr/>
            <p:nvPr/>
          </p:nvSpPr>
          <p:spPr>
            <a:xfrm>
              <a:off x="3821750" y="3213450"/>
              <a:ext cx="29325" cy="18850"/>
            </a:xfrm>
            <a:custGeom>
              <a:rect b="b" l="l" r="r" t="t"/>
              <a:pathLst>
                <a:path extrusionOk="0" h="754" w="1173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3"/>
            <p:cNvSpPr/>
            <p:nvPr/>
          </p:nvSpPr>
          <p:spPr>
            <a:xfrm>
              <a:off x="3848425" y="3188875"/>
              <a:ext cx="110925" cy="129750"/>
            </a:xfrm>
            <a:custGeom>
              <a:rect b="b" l="l" r="r" t="t"/>
              <a:pathLst>
                <a:path extrusionOk="0" h="5190" w="4437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3860475" y="3308125"/>
              <a:ext cx="15700" cy="21475"/>
            </a:xfrm>
            <a:custGeom>
              <a:rect b="b" l="l" r="r" t="t"/>
              <a:pathLst>
                <a:path extrusionOk="0" h="859" w="628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3"/>
            <p:cNvSpPr/>
            <p:nvPr/>
          </p:nvSpPr>
          <p:spPr>
            <a:xfrm>
              <a:off x="4111550" y="3257925"/>
              <a:ext cx="161650" cy="164775"/>
            </a:xfrm>
            <a:custGeom>
              <a:rect b="b" l="l" r="r" t="t"/>
              <a:pathLst>
                <a:path extrusionOk="0" h="6591" w="6466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3"/>
            <p:cNvSpPr/>
            <p:nvPr/>
          </p:nvSpPr>
          <p:spPr>
            <a:xfrm>
              <a:off x="4106850" y="3261050"/>
              <a:ext cx="29300" cy="24100"/>
            </a:xfrm>
            <a:custGeom>
              <a:rect b="b" l="l" r="r" t="t"/>
              <a:pathLst>
                <a:path extrusionOk="0" h="964" w="1172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3"/>
            <p:cNvSpPr/>
            <p:nvPr/>
          </p:nvSpPr>
          <p:spPr>
            <a:xfrm>
              <a:off x="4106850" y="3275175"/>
              <a:ext cx="28775" cy="35075"/>
            </a:xfrm>
            <a:custGeom>
              <a:rect b="b" l="l" r="r" t="t"/>
              <a:pathLst>
                <a:path extrusionOk="0" h="1403" w="1151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3"/>
            <p:cNvSpPr/>
            <p:nvPr/>
          </p:nvSpPr>
          <p:spPr>
            <a:xfrm>
              <a:off x="3862550" y="3166900"/>
              <a:ext cx="275700" cy="273075"/>
            </a:xfrm>
            <a:custGeom>
              <a:rect b="b" l="l" r="r" t="t"/>
              <a:pathLst>
                <a:path extrusionOk="0" h="10923" w="11028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3"/>
            <p:cNvSpPr/>
            <p:nvPr/>
          </p:nvSpPr>
          <p:spPr>
            <a:xfrm>
              <a:off x="4159150" y="3380850"/>
              <a:ext cx="46050" cy="116150"/>
            </a:xfrm>
            <a:custGeom>
              <a:rect b="b" l="l" r="r" t="t"/>
              <a:pathLst>
                <a:path extrusionOk="0" h="4646" w="1842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3"/>
            <p:cNvSpPr/>
            <p:nvPr/>
          </p:nvSpPr>
          <p:spPr>
            <a:xfrm>
              <a:off x="4001175" y="3363575"/>
              <a:ext cx="170550" cy="145450"/>
            </a:xfrm>
            <a:custGeom>
              <a:rect b="b" l="l" r="r" t="t"/>
              <a:pathLst>
                <a:path extrusionOk="0" h="5818" w="6822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3"/>
            <p:cNvSpPr/>
            <p:nvPr/>
          </p:nvSpPr>
          <p:spPr>
            <a:xfrm>
              <a:off x="3852625" y="3330100"/>
              <a:ext cx="181000" cy="178925"/>
            </a:xfrm>
            <a:custGeom>
              <a:rect b="b" l="l" r="r" t="t"/>
              <a:pathLst>
                <a:path extrusionOk="0" h="7157" w="724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3"/>
            <p:cNvSpPr/>
            <p:nvPr/>
          </p:nvSpPr>
          <p:spPr>
            <a:xfrm>
              <a:off x="4046675" y="3472375"/>
              <a:ext cx="113025" cy="103075"/>
            </a:xfrm>
            <a:custGeom>
              <a:rect b="b" l="l" r="r" t="t"/>
              <a:pathLst>
                <a:path extrusionOk="0" h="4123" w="4521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3"/>
            <p:cNvSpPr/>
            <p:nvPr/>
          </p:nvSpPr>
          <p:spPr>
            <a:xfrm>
              <a:off x="3968750" y="3504300"/>
              <a:ext cx="135500" cy="135500"/>
            </a:xfrm>
            <a:custGeom>
              <a:rect b="b" l="l" r="r" t="t"/>
              <a:pathLst>
                <a:path extrusionOk="0" h="5420" w="542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3"/>
            <p:cNvSpPr/>
            <p:nvPr/>
          </p:nvSpPr>
          <p:spPr>
            <a:xfrm>
              <a:off x="3853150" y="3491725"/>
              <a:ext cx="193550" cy="182075"/>
            </a:xfrm>
            <a:custGeom>
              <a:rect b="b" l="l" r="r" t="t"/>
              <a:pathLst>
                <a:path extrusionOk="0" h="7283" w="7742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3"/>
            <p:cNvSpPr/>
            <p:nvPr/>
          </p:nvSpPr>
          <p:spPr>
            <a:xfrm>
              <a:off x="4123050" y="3397575"/>
              <a:ext cx="150675" cy="242750"/>
            </a:xfrm>
            <a:custGeom>
              <a:rect b="b" l="l" r="r" t="t"/>
              <a:pathLst>
                <a:path extrusionOk="0" h="9710" w="6027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4120450" y="3622500"/>
              <a:ext cx="20950" cy="23575"/>
            </a:xfrm>
            <a:custGeom>
              <a:rect b="b" l="l" r="r" t="t"/>
              <a:pathLst>
                <a:path extrusionOk="0" h="943" w="838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>
              <a:off x="4064475" y="3669050"/>
              <a:ext cx="33500" cy="31425"/>
            </a:xfrm>
            <a:custGeom>
              <a:rect b="b" l="l" r="r" t="t"/>
              <a:pathLst>
                <a:path extrusionOk="0" h="1257" w="134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>
              <a:off x="4697400" y="2660025"/>
              <a:ext cx="105175" cy="86850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3"/>
            <p:cNvSpPr/>
            <p:nvPr/>
          </p:nvSpPr>
          <p:spPr>
            <a:xfrm>
              <a:off x="4697400" y="2660025"/>
              <a:ext cx="105175" cy="86850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4252775" y="2586800"/>
              <a:ext cx="70650" cy="19900"/>
            </a:xfrm>
            <a:custGeom>
              <a:rect b="b" l="l" r="r" t="t"/>
              <a:pathLst>
                <a:path extrusionOk="0" h="796" w="2826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>
              <a:off x="4298825" y="2603000"/>
              <a:ext cx="2625" cy="2650"/>
            </a:xfrm>
            <a:custGeom>
              <a:rect b="b" l="l" r="r" t="t"/>
              <a:pathLst>
                <a:path extrusionOk="0" fill="none" h="106" w="105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E4897B"/>
            </a:solidFill>
            <a:ln cap="rnd" cmpd="sng" w="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4949025" y="2811200"/>
              <a:ext cx="44475" cy="26175"/>
            </a:xfrm>
            <a:custGeom>
              <a:rect b="b" l="l" r="r" t="t"/>
              <a:pathLst>
                <a:path extrusionOk="0" h="1047" w="1779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3"/>
            <p:cNvSpPr/>
            <p:nvPr/>
          </p:nvSpPr>
          <p:spPr>
            <a:xfrm>
              <a:off x="3967175" y="2589925"/>
              <a:ext cx="35075" cy="29850"/>
            </a:xfrm>
            <a:custGeom>
              <a:rect b="b" l="l" r="r" t="t"/>
              <a:pathLst>
                <a:path extrusionOk="0" h="1194" w="1403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3"/>
            <p:cNvSpPr/>
            <p:nvPr/>
          </p:nvSpPr>
          <p:spPr>
            <a:xfrm>
              <a:off x="3938400" y="2522975"/>
              <a:ext cx="58625" cy="76925"/>
            </a:xfrm>
            <a:custGeom>
              <a:rect b="b" l="l" r="r" t="t"/>
              <a:pathLst>
                <a:path extrusionOk="0" h="3077" w="2345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E4897B"/>
            </a:solidFill>
            <a:ln cap="flat" cmpd="sng" w="9525">
              <a:solidFill>
                <a:srgbClr val="E85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8" name="Google Shape;538;p23"/>
          <p:cNvSpPr/>
          <p:nvPr/>
        </p:nvSpPr>
        <p:spPr>
          <a:xfrm>
            <a:off x="1385750" y="1965008"/>
            <a:ext cx="305494" cy="320410"/>
          </a:xfrm>
          <a:custGeom>
            <a:rect b="b" l="l" r="r" t="t"/>
            <a:pathLst>
              <a:path extrusionOk="0" h="10708" w="10836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3"/>
          <p:cNvSpPr/>
          <p:nvPr/>
        </p:nvSpPr>
        <p:spPr>
          <a:xfrm>
            <a:off x="4177825" y="1345451"/>
            <a:ext cx="607500" cy="6129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3"/>
          <p:cNvSpPr txBox="1"/>
          <p:nvPr/>
        </p:nvSpPr>
        <p:spPr>
          <a:xfrm>
            <a:off x="4230925" y="1505225"/>
            <a:ext cx="31947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graduated in</a:t>
            </a:r>
            <a:endParaRPr sz="2400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41" name="Google Shape;541;p23"/>
          <p:cNvSpPr txBox="1"/>
          <p:nvPr/>
        </p:nvSpPr>
        <p:spPr>
          <a:xfrm>
            <a:off x="4230925" y="1684800"/>
            <a:ext cx="24615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2019 from Universidad Nacional de La Plata, Bs As, Argentina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2" name="Google Shape;542;p23"/>
          <p:cNvSpPr/>
          <p:nvPr/>
        </p:nvSpPr>
        <p:spPr>
          <a:xfrm>
            <a:off x="6844825" y="2107451"/>
            <a:ext cx="607500" cy="6129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3"/>
          <p:cNvSpPr txBox="1"/>
          <p:nvPr/>
        </p:nvSpPr>
        <p:spPr>
          <a:xfrm>
            <a:off x="6897925" y="2267225"/>
            <a:ext cx="24615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As an astronomer</a:t>
            </a:r>
            <a:endParaRPr sz="2400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44" name="Google Shape;544;p23"/>
          <p:cNvSpPr txBox="1"/>
          <p:nvPr/>
        </p:nvSpPr>
        <p:spPr>
          <a:xfrm>
            <a:off x="6897925" y="2446800"/>
            <a:ext cx="19953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5 years: 3 yr general courses and 2 yr advanced classes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5" name="Google Shape;545;p23"/>
          <p:cNvSpPr/>
          <p:nvPr/>
        </p:nvSpPr>
        <p:spPr>
          <a:xfrm>
            <a:off x="4177825" y="2640851"/>
            <a:ext cx="607500" cy="6129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3"/>
          <p:cNvSpPr txBox="1"/>
          <p:nvPr/>
        </p:nvSpPr>
        <p:spPr>
          <a:xfrm>
            <a:off x="4230925" y="2800625"/>
            <a:ext cx="2154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Also worked as</a:t>
            </a:r>
            <a:endParaRPr sz="2400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47" name="Google Shape;547;p23"/>
          <p:cNvSpPr txBox="1"/>
          <p:nvPr/>
        </p:nvSpPr>
        <p:spPr>
          <a:xfrm>
            <a:off x="4230925" y="2980200"/>
            <a:ext cx="22899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Cook, waitress, receptionist, high-school teacher, tour guide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8" name="Google Shape;548;p23"/>
          <p:cNvSpPr/>
          <p:nvPr/>
        </p:nvSpPr>
        <p:spPr>
          <a:xfrm>
            <a:off x="6844825" y="3326651"/>
            <a:ext cx="607500" cy="6129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3"/>
          <p:cNvSpPr txBox="1"/>
          <p:nvPr/>
        </p:nvSpPr>
        <p:spPr>
          <a:xfrm>
            <a:off x="6897925" y="3486425"/>
            <a:ext cx="2154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And got involved</a:t>
            </a:r>
            <a:endParaRPr sz="2400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50" name="Google Shape;550;p23"/>
          <p:cNvSpPr txBox="1"/>
          <p:nvPr/>
        </p:nvSpPr>
        <p:spPr>
          <a:xfrm>
            <a:off x="6897925" y="3666000"/>
            <a:ext cx="2154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in outreach activities and political student associations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51" name="Google Shape;551;p23"/>
          <p:cNvSpPr/>
          <p:nvPr/>
        </p:nvSpPr>
        <p:spPr>
          <a:xfrm>
            <a:off x="4177825" y="3936251"/>
            <a:ext cx="607500" cy="6129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3"/>
          <p:cNvSpPr txBox="1"/>
          <p:nvPr/>
        </p:nvSpPr>
        <p:spPr>
          <a:xfrm>
            <a:off x="4230925" y="4096025"/>
            <a:ext cx="2154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currently</a:t>
            </a:r>
            <a:endParaRPr sz="2400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53" name="Google Shape;553;p23"/>
          <p:cNvSpPr txBox="1"/>
          <p:nvPr/>
        </p:nvSpPr>
        <p:spPr>
          <a:xfrm>
            <a:off x="4230925" y="4275600"/>
            <a:ext cx="23553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I’m a Research Assistant and  Ph.D. student at New Mexico Tech, Socorro, NM.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54" name="Google Shape;554;p23"/>
          <p:cNvGrpSpPr/>
          <p:nvPr/>
        </p:nvGrpSpPr>
        <p:grpSpPr>
          <a:xfrm>
            <a:off x="3328021" y="3860053"/>
            <a:ext cx="1054922" cy="2623643"/>
            <a:chOff x="5262046" y="2234728"/>
            <a:chExt cx="1054922" cy="2623643"/>
          </a:xfrm>
        </p:grpSpPr>
        <p:sp>
          <p:nvSpPr>
            <p:cNvPr id="555" name="Google Shape;555;p23"/>
            <p:cNvSpPr/>
            <p:nvPr/>
          </p:nvSpPr>
          <p:spPr>
            <a:xfrm>
              <a:off x="6104070" y="2510819"/>
              <a:ext cx="54895" cy="4008"/>
            </a:xfrm>
            <a:custGeom>
              <a:rect b="b" l="l" r="r" t="t"/>
              <a:pathLst>
                <a:path extrusionOk="0" h="102" w="1397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6266871" y="2618410"/>
              <a:ext cx="157" cy="236"/>
            </a:xfrm>
            <a:custGeom>
              <a:rect b="b" l="l" r="r" t="t"/>
              <a:pathLst>
                <a:path extrusionOk="0" h="6" w="4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5977067" y="2638333"/>
              <a:ext cx="3340" cy="49826"/>
            </a:xfrm>
            <a:custGeom>
              <a:rect b="b" l="l" r="r" t="t"/>
              <a:pathLst>
                <a:path extrusionOk="0" h="1268" w="85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5988698" y="2715077"/>
              <a:ext cx="39099" cy="54306"/>
            </a:xfrm>
            <a:custGeom>
              <a:rect b="b" l="l" r="r" t="t"/>
              <a:pathLst>
                <a:path extrusionOk="0" h="1382" w="995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5965592" y="2784355"/>
              <a:ext cx="125548" cy="256714"/>
            </a:xfrm>
            <a:custGeom>
              <a:rect b="b" l="l" r="r" t="t"/>
              <a:pathLst>
                <a:path extrusionOk="0" h="6533" w="3195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5288021" y="2719557"/>
              <a:ext cx="227950" cy="308348"/>
            </a:xfrm>
            <a:custGeom>
              <a:rect b="b" l="l" r="r" t="t"/>
              <a:pathLst>
                <a:path extrusionOk="0" h="7847" w="5801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5297766" y="2639787"/>
              <a:ext cx="193528" cy="199147"/>
            </a:xfrm>
            <a:custGeom>
              <a:rect b="b" l="l" r="r" t="t"/>
              <a:pathLst>
                <a:path extrusionOk="0" h="5068" w="4925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3"/>
            <p:cNvSpPr/>
            <p:nvPr/>
          </p:nvSpPr>
          <p:spPr>
            <a:xfrm>
              <a:off x="5488310" y="2958906"/>
              <a:ext cx="102442" cy="63068"/>
            </a:xfrm>
            <a:custGeom>
              <a:rect b="b" l="l" r="r" t="t"/>
              <a:pathLst>
                <a:path extrusionOk="0" h="1605" w="2607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3"/>
            <p:cNvSpPr/>
            <p:nvPr/>
          </p:nvSpPr>
          <p:spPr>
            <a:xfrm>
              <a:off x="5548510" y="2958906"/>
              <a:ext cx="95801" cy="96076"/>
            </a:xfrm>
            <a:custGeom>
              <a:rect b="b" l="l" r="r" t="t"/>
              <a:pathLst>
                <a:path extrusionOk="0" h="2445" w="2438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5395494" y="4767365"/>
              <a:ext cx="39099" cy="18940"/>
            </a:xfrm>
            <a:custGeom>
              <a:rect b="b" l="l" r="r" t="t"/>
              <a:pathLst>
                <a:path extrusionOk="0" h="482" w="995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5395612" y="4749799"/>
              <a:ext cx="23341" cy="33990"/>
            </a:xfrm>
            <a:custGeom>
              <a:rect b="b" l="l" r="r" t="t"/>
              <a:pathLst>
                <a:path extrusionOk="0" h="865" w="594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5732413" y="4767404"/>
              <a:ext cx="46722" cy="19058"/>
            </a:xfrm>
            <a:custGeom>
              <a:rect b="b" l="l" r="r" t="t"/>
              <a:pathLst>
                <a:path extrusionOk="0" h="485" w="1189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5732413" y="4749799"/>
              <a:ext cx="29118" cy="33990"/>
            </a:xfrm>
            <a:custGeom>
              <a:rect b="b" l="l" r="r" t="t"/>
              <a:pathLst>
                <a:path extrusionOk="0" h="865" w="741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5530867" y="2460324"/>
              <a:ext cx="185944" cy="209207"/>
            </a:xfrm>
            <a:custGeom>
              <a:rect b="b" l="l" r="r" t="t"/>
              <a:pathLst>
                <a:path extrusionOk="0" h="5324" w="4732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5716066" y="2364954"/>
              <a:ext cx="35444" cy="16268"/>
            </a:xfrm>
            <a:custGeom>
              <a:rect b="b" l="l" r="r" t="t"/>
              <a:pathLst>
                <a:path extrusionOk="0" h="414" w="902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5721292" y="2426884"/>
              <a:ext cx="21887" cy="44757"/>
            </a:xfrm>
            <a:custGeom>
              <a:rect b="b" l="l" r="r" t="t"/>
              <a:pathLst>
                <a:path extrusionOk="0" h="1139" w="557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5726637" y="2406332"/>
              <a:ext cx="16543" cy="21691"/>
            </a:xfrm>
            <a:custGeom>
              <a:rect b="b" l="l" r="r" t="t"/>
              <a:pathLst>
                <a:path extrusionOk="0" h="552" w="421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5735557" y="2405743"/>
              <a:ext cx="15129" cy="4401"/>
            </a:xfrm>
            <a:custGeom>
              <a:rect b="b" l="l" r="r" t="t"/>
              <a:pathLst>
                <a:path extrusionOk="0" h="112" w="385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5651897" y="4608414"/>
              <a:ext cx="78865" cy="173527"/>
            </a:xfrm>
            <a:custGeom>
              <a:rect b="b" l="l" r="r" t="t"/>
              <a:pathLst>
                <a:path extrusionOk="0" h="4416" w="2007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3"/>
            <p:cNvSpPr/>
            <p:nvPr/>
          </p:nvSpPr>
          <p:spPr>
            <a:xfrm>
              <a:off x="5311559" y="4608414"/>
              <a:ext cx="97923" cy="173527"/>
            </a:xfrm>
            <a:custGeom>
              <a:rect b="b" l="l" r="r" t="t"/>
              <a:pathLst>
                <a:path extrusionOk="0" h="4416" w="2492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3"/>
            <p:cNvSpPr/>
            <p:nvPr/>
          </p:nvSpPr>
          <p:spPr>
            <a:xfrm>
              <a:off x="5290811" y="4773298"/>
              <a:ext cx="214001" cy="85074"/>
            </a:xfrm>
            <a:custGeom>
              <a:rect b="b" l="l" r="r" t="t"/>
              <a:pathLst>
                <a:path extrusionOk="0" h="2165" w="5446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3"/>
            <p:cNvSpPr/>
            <p:nvPr/>
          </p:nvSpPr>
          <p:spPr>
            <a:xfrm>
              <a:off x="5629184" y="4773298"/>
              <a:ext cx="227675" cy="85074"/>
            </a:xfrm>
            <a:custGeom>
              <a:rect b="b" l="l" r="r" t="t"/>
              <a:pathLst>
                <a:path extrusionOk="0" h="2165" w="5794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3"/>
            <p:cNvSpPr/>
            <p:nvPr/>
          </p:nvSpPr>
          <p:spPr>
            <a:xfrm>
              <a:off x="5653744" y="4608571"/>
              <a:ext cx="77018" cy="89475"/>
            </a:xfrm>
            <a:custGeom>
              <a:rect b="b" l="l" r="r" t="t"/>
              <a:pathLst>
                <a:path extrusionOk="0" h="2277" w="196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3"/>
            <p:cNvSpPr/>
            <p:nvPr/>
          </p:nvSpPr>
          <p:spPr>
            <a:xfrm>
              <a:off x="5322718" y="4608571"/>
              <a:ext cx="86763" cy="89475"/>
            </a:xfrm>
            <a:custGeom>
              <a:rect b="b" l="l" r="r" t="t"/>
              <a:pathLst>
                <a:path extrusionOk="0" h="2277" w="2208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3"/>
            <p:cNvSpPr/>
            <p:nvPr/>
          </p:nvSpPr>
          <p:spPr>
            <a:xfrm>
              <a:off x="5401860" y="2621986"/>
              <a:ext cx="429730" cy="473741"/>
            </a:xfrm>
            <a:custGeom>
              <a:rect b="b" l="l" r="r" t="t"/>
              <a:pathLst>
                <a:path extrusionOk="0" h="12056" w="10936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5744595" y="2726905"/>
              <a:ext cx="303515" cy="331846"/>
            </a:xfrm>
            <a:custGeom>
              <a:rect b="b" l="l" r="r" t="t"/>
              <a:pathLst>
                <a:path extrusionOk="0" h="8445" w="7724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>
              <a:off x="5682076" y="2638490"/>
              <a:ext cx="167161" cy="221034"/>
            </a:xfrm>
            <a:custGeom>
              <a:rect b="b" l="l" r="r" t="t"/>
              <a:pathLst>
                <a:path extrusionOk="0" h="5625" w="4254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3"/>
            <p:cNvSpPr/>
            <p:nvPr/>
          </p:nvSpPr>
          <p:spPr>
            <a:xfrm>
              <a:off x="5997618" y="2884126"/>
              <a:ext cx="87038" cy="62676"/>
            </a:xfrm>
            <a:custGeom>
              <a:rect b="b" l="l" r="r" t="t"/>
              <a:pathLst>
                <a:path extrusionOk="0" h="1595" w="2215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3" name="Google Shape;583;p23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584" name="Google Shape;584;p23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rect b="b" l="l" r="r" t="t"/>
                <a:pathLst>
                  <a:path extrusionOk="0" h="5163" w="6986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3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rect b="b" l="l" r="r" t="t"/>
                <a:pathLst>
                  <a:path extrusionOk="0" h="1724" w="3429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3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rect b="b" l="l" r="r" t="t"/>
                <a:pathLst>
                  <a:path extrusionOk="0" h="4767" w="3852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3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rect b="b" l="l" r="r" t="t"/>
                <a:pathLst>
                  <a:path extrusionOk="0" h="941" w="2011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3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rect b="b" l="l" r="r" t="t"/>
                <a:pathLst>
                  <a:path extrusionOk="0" h="3442" w="3848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3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rect b="b" l="l" r="r" t="t"/>
                <a:pathLst>
                  <a:path extrusionOk="0" h="2033" w="2378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3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rect b="b" l="l" r="r" t="t"/>
                <a:pathLst>
                  <a:path extrusionOk="0" h="3935" w="6724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3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rect b="b" l="l" r="r" t="t"/>
                <a:pathLst>
                  <a:path extrusionOk="0" h="2951" w="3372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3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rect b="b" l="l" r="r" t="t"/>
                <a:pathLst>
                  <a:path extrusionOk="0" h="8660" w="9775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3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rect b="b" l="l" r="r" t="t"/>
                <a:pathLst>
                  <a:path extrusionOk="0" h="1451" w="2169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4" name="Google Shape;594;p23"/>
            <p:cNvSpPr/>
            <p:nvPr/>
          </p:nvSpPr>
          <p:spPr>
            <a:xfrm>
              <a:off x="5515934" y="2262864"/>
              <a:ext cx="241782" cy="287011"/>
            </a:xfrm>
            <a:custGeom>
              <a:rect b="b" l="l" r="r" t="t"/>
              <a:pathLst>
                <a:path extrusionOk="0" h="7304" w="6153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5262046" y="2236615"/>
              <a:ext cx="531583" cy="693989"/>
            </a:xfrm>
            <a:custGeom>
              <a:rect b="b" l="l" r="r" t="t"/>
              <a:pathLst>
                <a:path extrusionOk="0" h="17661" w="13528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5622425" y="2234728"/>
              <a:ext cx="139969" cy="168772"/>
            </a:xfrm>
            <a:custGeom>
              <a:rect b="b" l="l" r="r" t="t"/>
              <a:pathLst>
                <a:path extrusionOk="0" h="4295" w="3562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3"/>
            <p:cNvSpPr/>
            <p:nvPr/>
          </p:nvSpPr>
          <p:spPr>
            <a:xfrm>
              <a:off x="5652761" y="2389278"/>
              <a:ext cx="53756" cy="71281"/>
            </a:xfrm>
            <a:custGeom>
              <a:rect b="b" l="l" r="r" t="t"/>
              <a:pathLst>
                <a:path extrusionOk="0" h="1814" w="1368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3"/>
            <p:cNvSpPr/>
            <p:nvPr/>
          </p:nvSpPr>
          <p:spPr>
            <a:xfrm>
              <a:off x="5313405" y="3095694"/>
              <a:ext cx="369137" cy="1584964"/>
            </a:xfrm>
            <a:custGeom>
              <a:rect b="b" l="l" r="r" t="t"/>
              <a:pathLst>
                <a:path extrusionOk="0" h="40335" w="9394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5296587" y="4630420"/>
              <a:ext cx="147042" cy="51948"/>
            </a:xfrm>
            <a:custGeom>
              <a:rect b="b" l="l" r="r" t="t"/>
              <a:pathLst>
                <a:path extrusionOk="0" h="1322" w="3742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3"/>
            <p:cNvSpPr/>
            <p:nvPr/>
          </p:nvSpPr>
          <p:spPr>
            <a:xfrm>
              <a:off x="5519157" y="3329738"/>
              <a:ext cx="124329" cy="472955"/>
            </a:xfrm>
            <a:custGeom>
              <a:rect b="b" l="l" r="r" t="t"/>
              <a:pathLst>
                <a:path extrusionOk="0" h="12036" w="3164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5540180" y="3095694"/>
              <a:ext cx="271293" cy="1584964"/>
            </a:xfrm>
            <a:custGeom>
              <a:rect b="b" l="l" r="r" t="t"/>
              <a:pathLst>
                <a:path extrusionOk="0" h="40335" w="6904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5624115" y="4630420"/>
              <a:ext cx="146885" cy="51948"/>
            </a:xfrm>
            <a:custGeom>
              <a:rect b="b" l="l" r="r" t="t"/>
              <a:pathLst>
                <a:path extrusionOk="0" h="1322" w="3738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5439505" y="3075574"/>
              <a:ext cx="333025" cy="33872"/>
            </a:xfrm>
            <a:custGeom>
              <a:rect b="b" l="l" r="r" t="t"/>
              <a:pathLst>
                <a:path extrusionOk="0" h="862" w="8475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5484459" y="3073177"/>
              <a:ext cx="18115" cy="39216"/>
            </a:xfrm>
            <a:custGeom>
              <a:rect b="b" l="l" r="r" t="t"/>
              <a:pathLst>
                <a:path extrusionOk="0" h="998" w="461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5684512" y="3073177"/>
              <a:ext cx="18076" cy="39216"/>
            </a:xfrm>
            <a:custGeom>
              <a:rect b="b" l="l" r="r" t="t"/>
              <a:pathLst>
                <a:path extrusionOk="0" h="998" w="46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6" name="Google Shape;606;p23"/>
          <p:cNvSpPr/>
          <p:nvPr/>
        </p:nvSpPr>
        <p:spPr>
          <a:xfrm flipH="1">
            <a:off x="1615050" y="3111300"/>
            <a:ext cx="1708200" cy="859500"/>
          </a:xfrm>
          <a:prstGeom prst="wedgeEllipseCallout">
            <a:avLst>
              <a:gd fmla="val -45228" name="adj1"/>
              <a:gd fmla="val 4060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3"/>
          <p:cNvSpPr txBox="1"/>
          <p:nvPr/>
        </p:nvSpPr>
        <p:spPr>
          <a:xfrm>
            <a:off x="1676050" y="3340950"/>
            <a:ext cx="228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How did I get here?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125" y="934934"/>
            <a:ext cx="4891300" cy="48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50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24"/>
          <p:cNvPicPr preferRelativeResize="0"/>
          <p:nvPr/>
        </p:nvPicPr>
        <p:blipFill rotWithShape="1">
          <a:blip r:embed="rId5">
            <a:alphaModFix/>
          </a:blip>
          <a:srcRect b="0" l="11024" r="0" t="0"/>
          <a:stretch/>
        </p:blipFill>
        <p:spPr>
          <a:xfrm>
            <a:off x="6150225" y="10975"/>
            <a:ext cx="3431924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131300" y="10975"/>
            <a:ext cx="38576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24"/>
          <p:cNvSpPr txBox="1"/>
          <p:nvPr>
            <p:ph idx="4294967295" type="ctrTitle"/>
          </p:nvPr>
        </p:nvSpPr>
        <p:spPr>
          <a:xfrm>
            <a:off x="1320600" y="390803"/>
            <a:ext cx="65028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bit more about my experience</a:t>
            </a:r>
            <a:endParaRPr/>
          </a:p>
        </p:txBody>
      </p:sp>
      <p:pic>
        <p:nvPicPr>
          <p:cNvPr id="617" name="Google Shape;61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3188" y="0"/>
            <a:ext cx="3857623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52905" y="-9100"/>
            <a:ext cx="6842511" cy="513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4"/>
          <p:cNvPicPr preferRelativeResize="0"/>
          <p:nvPr/>
        </p:nvPicPr>
        <p:blipFill rotWithShape="1">
          <a:blip r:embed="rId9">
            <a:alphaModFix/>
          </a:blip>
          <a:srcRect b="21079" l="17149" r="0" t="0"/>
          <a:stretch/>
        </p:blipFill>
        <p:spPr>
          <a:xfrm>
            <a:off x="5877150" y="0"/>
            <a:ext cx="3247995" cy="232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2929562"/>
            <a:ext cx="2954925" cy="221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24"/>
          <p:cNvPicPr preferRelativeResize="0"/>
          <p:nvPr/>
        </p:nvPicPr>
        <p:blipFill rotWithShape="1">
          <a:blip r:embed="rId11">
            <a:alphaModFix/>
          </a:blip>
          <a:srcRect b="10969" l="31481" r="18697" t="22425"/>
          <a:stretch/>
        </p:blipFill>
        <p:spPr>
          <a:xfrm>
            <a:off x="10175" y="1487725"/>
            <a:ext cx="2410625" cy="32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86705" y="-14912"/>
            <a:ext cx="397014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92725" y="1545225"/>
            <a:ext cx="3848100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24"/>
          <p:cNvPicPr preferRelativeResize="0"/>
          <p:nvPr/>
        </p:nvPicPr>
        <p:blipFill rotWithShape="1">
          <a:blip r:embed="rId14">
            <a:alphaModFix/>
          </a:blip>
          <a:srcRect b="28259" l="0" r="0" t="9079"/>
          <a:stretch/>
        </p:blipFill>
        <p:spPr>
          <a:xfrm>
            <a:off x="6239225" y="1487700"/>
            <a:ext cx="2894599" cy="322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4"/>
          <p:cNvSpPr/>
          <p:nvPr/>
        </p:nvSpPr>
        <p:spPr>
          <a:xfrm>
            <a:off x="335175" y="438300"/>
            <a:ext cx="2410500" cy="1236900"/>
          </a:xfrm>
          <a:prstGeom prst="wedgeRoundRectCallout">
            <a:avLst>
              <a:gd fmla="val 56422" name="adj1"/>
              <a:gd fmla="val 70895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FCBF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4"/>
          <p:cNvSpPr/>
          <p:nvPr/>
        </p:nvSpPr>
        <p:spPr>
          <a:xfrm>
            <a:off x="876575" y="2929550"/>
            <a:ext cx="1869300" cy="966300"/>
          </a:xfrm>
          <a:prstGeom prst="wedgeRoundRectCallout">
            <a:avLst>
              <a:gd fmla="val 56956" name="adj1"/>
              <a:gd fmla="val 86262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FCBF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4"/>
          <p:cNvSpPr/>
          <p:nvPr/>
        </p:nvSpPr>
        <p:spPr>
          <a:xfrm>
            <a:off x="6377050" y="1044200"/>
            <a:ext cx="1946400" cy="1039200"/>
          </a:xfrm>
          <a:prstGeom prst="wedgeRoundRectCallout">
            <a:avLst>
              <a:gd fmla="val -60530" name="adj1"/>
              <a:gd fmla="val 92109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FCBF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4"/>
          <p:cNvSpPr/>
          <p:nvPr/>
        </p:nvSpPr>
        <p:spPr>
          <a:xfrm>
            <a:off x="6377050" y="3609475"/>
            <a:ext cx="1292700" cy="726900"/>
          </a:xfrm>
          <a:prstGeom prst="wedgeRoundRectCallout">
            <a:avLst>
              <a:gd fmla="val -60654" name="adj1"/>
              <a:gd fmla="val 75649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FCBF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4"/>
          <p:cNvSpPr txBox="1"/>
          <p:nvPr/>
        </p:nvSpPr>
        <p:spPr>
          <a:xfrm>
            <a:off x="476975" y="625800"/>
            <a:ext cx="212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naheim"/>
                <a:ea typeface="Anaheim"/>
                <a:cs typeface="Anaheim"/>
                <a:sym typeface="Anaheim"/>
              </a:rPr>
              <a:t>Recommendation</a:t>
            </a:r>
            <a:r>
              <a:rPr lang="en" sz="2200">
                <a:latin typeface="Anaheim"/>
                <a:ea typeface="Anaheim"/>
                <a:cs typeface="Anaheim"/>
                <a:sym typeface="Anaheim"/>
              </a:rPr>
              <a:t> letters</a:t>
            </a:r>
            <a:endParaRPr sz="22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30" name="Google Shape;630;p24"/>
          <p:cNvSpPr txBox="1"/>
          <p:nvPr/>
        </p:nvSpPr>
        <p:spPr>
          <a:xfrm>
            <a:off x="6346950" y="1055925"/>
            <a:ext cx="1946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naheim"/>
                <a:ea typeface="Anaheim"/>
                <a:cs typeface="Anaheim"/>
                <a:sym typeface="Anaheim"/>
              </a:rPr>
              <a:t>Online application</a:t>
            </a:r>
            <a:endParaRPr sz="22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31" name="Google Shape;631;p24"/>
          <p:cNvSpPr txBox="1"/>
          <p:nvPr/>
        </p:nvSpPr>
        <p:spPr>
          <a:xfrm>
            <a:off x="873275" y="2929550"/>
            <a:ext cx="1869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naheim"/>
                <a:ea typeface="Anaheim"/>
                <a:cs typeface="Anaheim"/>
                <a:sym typeface="Anaheim"/>
              </a:rPr>
              <a:t>Intention letter</a:t>
            </a:r>
            <a:endParaRPr sz="22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32" name="Google Shape;632;p24"/>
          <p:cNvSpPr txBox="1"/>
          <p:nvPr/>
        </p:nvSpPr>
        <p:spPr>
          <a:xfrm>
            <a:off x="6503350" y="3711325"/>
            <a:ext cx="10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naheim"/>
                <a:ea typeface="Anaheim"/>
                <a:cs typeface="Anaheim"/>
                <a:sym typeface="Anaheim"/>
              </a:rPr>
              <a:t>CV</a:t>
            </a:r>
            <a:endParaRPr sz="22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33" name="Google Shape;633;p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30550" y="0"/>
            <a:ext cx="2894600" cy="28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0" y="2928901"/>
            <a:ext cx="3562708" cy="22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2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5"/>
          <p:cNvSpPr txBox="1"/>
          <p:nvPr>
            <p:ph type="ctrTitle"/>
          </p:nvPr>
        </p:nvSpPr>
        <p:spPr>
          <a:xfrm>
            <a:off x="919650" y="1808475"/>
            <a:ext cx="3068100" cy="13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what area of astrophysics should I specialize?</a:t>
            </a:r>
            <a:endParaRPr/>
          </a:p>
        </p:txBody>
      </p:sp>
      <p:grpSp>
        <p:nvGrpSpPr>
          <p:cNvPr id="640" name="Google Shape;640;p25"/>
          <p:cNvGrpSpPr/>
          <p:nvPr/>
        </p:nvGrpSpPr>
        <p:grpSpPr>
          <a:xfrm flipH="1">
            <a:off x="2903325" y="592975"/>
            <a:ext cx="6140600" cy="4550524"/>
            <a:chOff x="-1539887" y="158325"/>
            <a:chExt cx="6140600" cy="4550524"/>
          </a:xfrm>
        </p:grpSpPr>
        <p:grpSp>
          <p:nvGrpSpPr>
            <p:cNvPr id="641" name="Google Shape;641;p25"/>
            <p:cNvGrpSpPr/>
            <p:nvPr/>
          </p:nvGrpSpPr>
          <p:grpSpPr>
            <a:xfrm>
              <a:off x="-1539887" y="158325"/>
              <a:ext cx="4559530" cy="4091950"/>
              <a:chOff x="-1139198" y="158331"/>
              <a:chExt cx="4121050" cy="4091950"/>
            </a:xfrm>
          </p:grpSpPr>
          <p:sp>
            <p:nvSpPr>
              <p:cNvPr id="642" name="Google Shape;642;p25"/>
              <p:cNvSpPr/>
              <p:nvPr/>
            </p:nvSpPr>
            <p:spPr>
              <a:xfrm>
                <a:off x="-1039348" y="248581"/>
                <a:ext cx="4021200" cy="4001700"/>
              </a:xfrm>
              <a:prstGeom prst="roundRect">
                <a:avLst>
                  <a:gd fmla="val 4313" name="adj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25"/>
              <p:cNvSpPr/>
              <p:nvPr/>
            </p:nvSpPr>
            <p:spPr>
              <a:xfrm>
                <a:off x="-1139198" y="158331"/>
                <a:ext cx="4021216" cy="3937950"/>
              </a:xfrm>
              <a:custGeom>
                <a:rect b="b" l="l" r="r" t="t"/>
                <a:pathLst>
                  <a:path extrusionOk="0" h="74336" w="53747">
                    <a:moveTo>
                      <a:pt x="52246" y="65"/>
                    </a:moveTo>
                    <a:cubicBezTo>
                      <a:pt x="53040" y="65"/>
                      <a:pt x="53682" y="711"/>
                      <a:pt x="53682" y="1501"/>
                    </a:cubicBezTo>
                    <a:lnTo>
                      <a:pt x="53682" y="72835"/>
                    </a:lnTo>
                    <a:cubicBezTo>
                      <a:pt x="53682" y="73625"/>
                      <a:pt x="53040" y="74268"/>
                      <a:pt x="52246" y="74268"/>
                    </a:cubicBezTo>
                    <a:lnTo>
                      <a:pt x="1501" y="74268"/>
                    </a:lnTo>
                    <a:cubicBezTo>
                      <a:pt x="711" y="74268"/>
                      <a:pt x="65" y="73625"/>
                      <a:pt x="65" y="72835"/>
                    </a:cubicBezTo>
                    <a:lnTo>
                      <a:pt x="65" y="1501"/>
                    </a:lnTo>
                    <a:cubicBezTo>
                      <a:pt x="65" y="711"/>
                      <a:pt x="711" y="65"/>
                      <a:pt x="1501" y="65"/>
                    </a:cubicBezTo>
                    <a:close/>
                    <a:moveTo>
                      <a:pt x="1501" y="1"/>
                    </a:moveTo>
                    <a:cubicBezTo>
                      <a:pt x="676" y="1"/>
                      <a:pt x="0" y="675"/>
                      <a:pt x="0" y="1501"/>
                    </a:cubicBezTo>
                    <a:lnTo>
                      <a:pt x="0" y="72835"/>
                    </a:lnTo>
                    <a:cubicBezTo>
                      <a:pt x="0" y="73660"/>
                      <a:pt x="676" y="74336"/>
                      <a:pt x="1501" y="74336"/>
                    </a:cubicBezTo>
                    <a:lnTo>
                      <a:pt x="52246" y="74336"/>
                    </a:lnTo>
                    <a:cubicBezTo>
                      <a:pt x="53076" y="74336"/>
                      <a:pt x="53747" y="73660"/>
                      <a:pt x="53747" y="72835"/>
                    </a:cubicBezTo>
                    <a:lnTo>
                      <a:pt x="53747" y="1501"/>
                    </a:lnTo>
                    <a:cubicBezTo>
                      <a:pt x="53747" y="675"/>
                      <a:pt x="53076" y="1"/>
                      <a:pt x="5224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4" name="Google Shape;644;p25"/>
            <p:cNvGrpSpPr/>
            <p:nvPr/>
          </p:nvGrpSpPr>
          <p:grpSpPr>
            <a:xfrm>
              <a:off x="0" y="4397412"/>
              <a:ext cx="4600713" cy="150450"/>
              <a:chOff x="0" y="4397412"/>
              <a:chExt cx="4600713" cy="150450"/>
            </a:xfrm>
          </p:grpSpPr>
          <p:sp>
            <p:nvSpPr>
              <p:cNvPr id="645" name="Google Shape;645;p25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rect b="b" l="l" r="r" t="t"/>
                <a:pathLst>
                  <a:path extrusionOk="0" h="69" w="131402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25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rect b="b" l="l" r="r" t="t"/>
                <a:pathLst>
                  <a:path extrusionOk="0" h="65" w="8726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25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rect b="b" l="l" r="r" t="t"/>
                <a:pathLst>
                  <a:path extrusionOk="0" h="65" w="14218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rgbClr val="EBEBEB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25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rect b="b" l="l" r="r" t="t"/>
                <a:pathLst>
                  <a:path extrusionOk="0" h="66" w="5022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25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rect b="b" l="l" r="r" t="t"/>
                <a:pathLst>
                  <a:path extrusionOk="0" h="65" w="11946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rgbClr val="EBEBEB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0" name="Google Shape;650;p25"/>
            <p:cNvGrpSpPr/>
            <p:nvPr/>
          </p:nvGrpSpPr>
          <p:grpSpPr>
            <a:xfrm>
              <a:off x="2072827" y="1904259"/>
              <a:ext cx="1418990" cy="2804590"/>
              <a:chOff x="2072827" y="1904259"/>
              <a:chExt cx="1418990" cy="2804590"/>
            </a:xfrm>
          </p:grpSpPr>
          <p:sp>
            <p:nvSpPr>
              <p:cNvPr id="651" name="Google Shape;651;p25"/>
              <p:cNvSpPr/>
              <p:nvPr/>
            </p:nvSpPr>
            <p:spPr>
              <a:xfrm>
                <a:off x="2399847" y="1904259"/>
                <a:ext cx="391230" cy="380866"/>
              </a:xfrm>
              <a:custGeom>
                <a:rect b="b" l="l" r="r" t="t"/>
                <a:pathLst>
                  <a:path extrusionOk="0" h="10878" w="11174">
                    <a:moveTo>
                      <a:pt x="7624" y="1"/>
                    </a:moveTo>
                    <a:cubicBezTo>
                      <a:pt x="7272" y="1"/>
                      <a:pt x="6880" y="36"/>
                      <a:pt x="6446" y="111"/>
                    </a:cubicBezTo>
                    <a:cubicBezTo>
                      <a:pt x="3478" y="623"/>
                      <a:pt x="1934" y="2250"/>
                      <a:pt x="2139" y="3136"/>
                    </a:cubicBezTo>
                    <a:cubicBezTo>
                      <a:pt x="851" y="3531"/>
                      <a:pt x="0" y="8656"/>
                      <a:pt x="2666" y="10308"/>
                    </a:cubicBezTo>
                    <a:cubicBezTo>
                      <a:pt x="3333" y="10722"/>
                      <a:pt x="4200" y="10877"/>
                      <a:pt x="5124" y="10877"/>
                    </a:cubicBezTo>
                    <a:cubicBezTo>
                      <a:pt x="7890" y="10877"/>
                      <a:pt x="11173" y="9486"/>
                      <a:pt x="11173" y="9486"/>
                    </a:cubicBezTo>
                    <a:cubicBezTo>
                      <a:pt x="11173" y="9486"/>
                      <a:pt x="10290" y="8434"/>
                      <a:pt x="10585" y="5641"/>
                    </a:cubicBezTo>
                    <a:cubicBezTo>
                      <a:pt x="10848" y="3167"/>
                      <a:pt x="10967" y="1"/>
                      <a:pt x="76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5"/>
              <p:cNvSpPr/>
              <p:nvPr/>
            </p:nvSpPr>
            <p:spPr>
              <a:xfrm>
                <a:off x="2789784" y="2455395"/>
                <a:ext cx="313327" cy="524242"/>
              </a:xfrm>
              <a:custGeom>
                <a:rect b="b" l="l" r="r" t="t"/>
                <a:pathLst>
                  <a:path extrusionOk="0" h="14973" w="8949">
                    <a:moveTo>
                      <a:pt x="2312" y="1"/>
                    </a:moveTo>
                    <a:lnTo>
                      <a:pt x="1" y="144"/>
                    </a:lnTo>
                    <a:cubicBezTo>
                      <a:pt x="44" y="913"/>
                      <a:pt x="133" y="1616"/>
                      <a:pt x="234" y="2345"/>
                    </a:cubicBezTo>
                    <a:cubicBezTo>
                      <a:pt x="338" y="3066"/>
                      <a:pt x="475" y="3784"/>
                      <a:pt x="629" y="4498"/>
                    </a:cubicBezTo>
                    <a:cubicBezTo>
                      <a:pt x="790" y="5212"/>
                      <a:pt x="959" y="5927"/>
                      <a:pt x="1185" y="6630"/>
                    </a:cubicBezTo>
                    <a:cubicBezTo>
                      <a:pt x="1397" y="7337"/>
                      <a:pt x="1651" y="8038"/>
                      <a:pt x="1949" y="8727"/>
                    </a:cubicBezTo>
                    <a:lnTo>
                      <a:pt x="2183" y="9244"/>
                    </a:lnTo>
                    <a:cubicBezTo>
                      <a:pt x="2216" y="9322"/>
                      <a:pt x="2276" y="9433"/>
                      <a:pt x="2327" y="9531"/>
                    </a:cubicBezTo>
                    <a:cubicBezTo>
                      <a:pt x="2380" y="9631"/>
                      <a:pt x="2438" y="9721"/>
                      <a:pt x="2491" y="9814"/>
                    </a:cubicBezTo>
                    <a:cubicBezTo>
                      <a:pt x="2714" y="10173"/>
                      <a:pt x="2962" y="10478"/>
                      <a:pt x="3210" y="10773"/>
                    </a:cubicBezTo>
                    <a:cubicBezTo>
                      <a:pt x="3712" y="11358"/>
                      <a:pt x="4243" y="11867"/>
                      <a:pt x="4789" y="12355"/>
                    </a:cubicBezTo>
                    <a:cubicBezTo>
                      <a:pt x="5890" y="13321"/>
                      <a:pt x="7025" y="14186"/>
                      <a:pt x="8246" y="14972"/>
                    </a:cubicBezTo>
                    <a:lnTo>
                      <a:pt x="8949" y="14068"/>
                    </a:lnTo>
                    <a:cubicBezTo>
                      <a:pt x="8453" y="13586"/>
                      <a:pt x="7948" y="13094"/>
                      <a:pt x="7463" y="12599"/>
                    </a:cubicBezTo>
                    <a:cubicBezTo>
                      <a:pt x="6971" y="12108"/>
                      <a:pt x="6493" y="11605"/>
                      <a:pt x="6038" y="11096"/>
                    </a:cubicBezTo>
                    <a:cubicBezTo>
                      <a:pt x="5579" y="10589"/>
                      <a:pt x="5144" y="10069"/>
                      <a:pt x="4764" y="9545"/>
                    </a:cubicBezTo>
                    <a:cubicBezTo>
                      <a:pt x="4573" y="9287"/>
                      <a:pt x="4404" y="9021"/>
                      <a:pt x="4268" y="8770"/>
                    </a:cubicBezTo>
                    <a:cubicBezTo>
                      <a:pt x="4240" y="8709"/>
                      <a:pt x="4204" y="8644"/>
                      <a:pt x="4179" y="8587"/>
                    </a:cubicBezTo>
                    <a:cubicBezTo>
                      <a:pt x="4154" y="8522"/>
                      <a:pt x="4132" y="8482"/>
                      <a:pt x="4100" y="8396"/>
                    </a:cubicBezTo>
                    <a:lnTo>
                      <a:pt x="3924" y="7934"/>
                    </a:lnTo>
                    <a:cubicBezTo>
                      <a:pt x="3465" y="6691"/>
                      <a:pt x="3142" y="5371"/>
                      <a:pt x="2875" y="4036"/>
                    </a:cubicBezTo>
                    <a:cubicBezTo>
                      <a:pt x="2743" y="3368"/>
                      <a:pt x="2646" y="2689"/>
                      <a:pt x="2545" y="2015"/>
                    </a:cubicBezTo>
                    <a:cubicBezTo>
                      <a:pt x="2448" y="1344"/>
                      <a:pt x="2373" y="643"/>
                      <a:pt x="2312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5"/>
              <p:cNvSpPr/>
              <p:nvPr/>
            </p:nvSpPr>
            <p:spPr>
              <a:xfrm>
                <a:off x="2724205" y="2358410"/>
                <a:ext cx="176358" cy="233253"/>
              </a:xfrm>
              <a:custGeom>
                <a:rect b="b" l="l" r="r" t="t"/>
                <a:pathLst>
                  <a:path extrusionOk="0" h="6662" w="5037">
                    <a:moveTo>
                      <a:pt x="2431" y="1"/>
                    </a:moveTo>
                    <a:cubicBezTo>
                      <a:pt x="1717" y="1"/>
                      <a:pt x="1248" y="323"/>
                      <a:pt x="718" y="1080"/>
                    </a:cubicBezTo>
                    <a:cubicBezTo>
                      <a:pt x="0" y="2107"/>
                      <a:pt x="1468" y="6662"/>
                      <a:pt x="1468" y="6662"/>
                    </a:cubicBezTo>
                    <a:lnTo>
                      <a:pt x="5036" y="4235"/>
                    </a:lnTo>
                    <a:cubicBezTo>
                      <a:pt x="5036" y="4235"/>
                      <a:pt x="4386" y="391"/>
                      <a:pt x="3449" y="154"/>
                    </a:cubicBezTo>
                    <a:cubicBezTo>
                      <a:pt x="3055" y="55"/>
                      <a:pt x="2722" y="1"/>
                      <a:pt x="24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25"/>
              <p:cNvSpPr/>
              <p:nvPr/>
            </p:nvSpPr>
            <p:spPr>
              <a:xfrm>
                <a:off x="2853507" y="2457531"/>
                <a:ext cx="1646" cy="8858"/>
              </a:xfrm>
              <a:custGeom>
                <a:rect b="b" l="l" r="r" t="t"/>
                <a:pathLst>
                  <a:path extrusionOk="0" h="253" w="47">
                    <a:moveTo>
                      <a:pt x="0" y="1"/>
                    </a:moveTo>
                    <a:lnTo>
                      <a:pt x="0" y="252"/>
                    </a:lnTo>
                    <a:lnTo>
                      <a:pt x="47" y="252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5"/>
              <p:cNvSpPr/>
              <p:nvPr/>
            </p:nvSpPr>
            <p:spPr>
              <a:xfrm>
                <a:off x="2759253" y="2491738"/>
                <a:ext cx="149959" cy="113756"/>
              </a:xfrm>
              <a:custGeom>
                <a:rect b="b" l="l" r="r" t="t"/>
                <a:pathLst>
                  <a:path extrusionOk="0" h="3249" w="4283">
                    <a:moveTo>
                      <a:pt x="4200" y="1"/>
                    </a:moveTo>
                    <a:lnTo>
                      <a:pt x="0" y="2829"/>
                    </a:lnTo>
                    <a:lnTo>
                      <a:pt x="270" y="3248"/>
                    </a:lnTo>
                    <a:lnTo>
                      <a:pt x="4282" y="374"/>
                    </a:lnTo>
                    <a:lnTo>
                      <a:pt x="4200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5"/>
              <p:cNvSpPr/>
              <p:nvPr/>
            </p:nvSpPr>
            <p:spPr>
              <a:xfrm>
                <a:off x="3066000" y="2936365"/>
                <a:ext cx="112040" cy="66769"/>
              </a:xfrm>
              <a:custGeom>
                <a:rect b="b" l="l" r="r" t="t"/>
                <a:pathLst>
                  <a:path extrusionOk="0" h="1907" w="3200">
                    <a:moveTo>
                      <a:pt x="632" y="0"/>
                    </a:moveTo>
                    <a:lnTo>
                      <a:pt x="1" y="671"/>
                    </a:lnTo>
                    <a:cubicBezTo>
                      <a:pt x="249" y="1580"/>
                      <a:pt x="1666" y="1906"/>
                      <a:pt x="1666" y="1906"/>
                    </a:cubicBezTo>
                    <a:lnTo>
                      <a:pt x="3199" y="184"/>
                    </a:lnTo>
                    <a:lnTo>
                      <a:pt x="63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5"/>
              <p:cNvSpPr/>
              <p:nvPr/>
            </p:nvSpPr>
            <p:spPr>
              <a:xfrm>
                <a:off x="2668115" y="4444154"/>
                <a:ext cx="84660" cy="183781"/>
              </a:xfrm>
              <a:custGeom>
                <a:rect b="b" l="l" r="r" t="t"/>
                <a:pathLst>
                  <a:path extrusionOk="0" h="5249" w="2418">
                    <a:moveTo>
                      <a:pt x="152" y="1"/>
                    </a:moveTo>
                    <a:lnTo>
                      <a:pt x="1" y="5249"/>
                    </a:lnTo>
                    <a:lnTo>
                      <a:pt x="2266" y="5249"/>
                    </a:ln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5"/>
              <p:cNvSpPr/>
              <p:nvPr/>
            </p:nvSpPr>
            <p:spPr>
              <a:xfrm>
                <a:off x="2119709" y="4233657"/>
                <a:ext cx="166414" cy="190433"/>
              </a:xfrm>
              <a:custGeom>
                <a:rect b="b" l="l" r="r" t="t"/>
                <a:pathLst>
                  <a:path extrusionOk="0" h="5439" w="4753">
                    <a:moveTo>
                      <a:pt x="2656" y="1"/>
                    </a:moveTo>
                    <a:lnTo>
                      <a:pt x="0" y="4585"/>
                    </a:lnTo>
                    <a:lnTo>
                      <a:pt x="2096" y="5438"/>
                    </a:lnTo>
                    <a:lnTo>
                      <a:pt x="4753" y="859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5"/>
              <p:cNvSpPr/>
              <p:nvPr/>
            </p:nvSpPr>
            <p:spPr>
              <a:xfrm>
                <a:off x="2072827" y="4366600"/>
                <a:ext cx="225516" cy="194775"/>
              </a:xfrm>
              <a:custGeom>
                <a:rect b="b" l="l" r="r" t="t"/>
                <a:pathLst>
                  <a:path extrusionOk="0" h="5563" w="6441">
                    <a:moveTo>
                      <a:pt x="1551" y="0"/>
                    </a:moveTo>
                    <a:cubicBezTo>
                      <a:pt x="1497" y="0"/>
                      <a:pt x="1444" y="24"/>
                      <a:pt x="1407" y="69"/>
                    </a:cubicBezTo>
                    <a:lnTo>
                      <a:pt x="130" y="1653"/>
                    </a:lnTo>
                    <a:cubicBezTo>
                      <a:pt x="1" y="1814"/>
                      <a:pt x="51" y="2075"/>
                      <a:pt x="238" y="2183"/>
                    </a:cubicBezTo>
                    <a:cubicBezTo>
                      <a:pt x="1009" y="2622"/>
                      <a:pt x="1404" y="2797"/>
                      <a:pt x="2366" y="3368"/>
                    </a:cubicBezTo>
                    <a:cubicBezTo>
                      <a:pt x="2958" y="3720"/>
                      <a:pt x="4347" y="4926"/>
                      <a:pt x="5166" y="5410"/>
                    </a:cubicBezTo>
                    <a:cubicBezTo>
                      <a:pt x="5348" y="5519"/>
                      <a:pt x="5516" y="5563"/>
                      <a:pt x="5664" y="5563"/>
                    </a:cubicBezTo>
                    <a:cubicBezTo>
                      <a:pt x="6169" y="5563"/>
                      <a:pt x="6440" y="5054"/>
                      <a:pt x="6210" y="4840"/>
                    </a:cubicBezTo>
                    <a:cubicBezTo>
                      <a:pt x="4878" y="3605"/>
                      <a:pt x="4344" y="2377"/>
                      <a:pt x="4086" y="1641"/>
                    </a:cubicBezTo>
                    <a:cubicBezTo>
                      <a:pt x="4038" y="1509"/>
                      <a:pt x="3949" y="1398"/>
                      <a:pt x="3831" y="1329"/>
                    </a:cubicBezTo>
                    <a:lnTo>
                      <a:pt x="1644" y="26"/>
                    </a:lnTo>
                    <a:cubicBezTo>
                      <a:pt x="1615" y="9"/>
                      <a:pt x="1583" y="0"/>
                      <a:pt x="15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5"/>
              <p:cNvSpPr/>
              <p:nvPr/>
            </p:nvSpPr>
            <p:spPr>
              <a:xfrm>
                <a:off x="2643536" y="4618587"/>
                <a:ext cx="241411" cy="90262"/>
              </a:xfrm>
              <a:custGeom>
                <a:rect b="b" l="l" r="r" t="t"/>
                <a:pathLst>
                  <a:path extrusionOk="0" h="2578" w="6895">
                    <a:moveTo>
                      <a:pt x="502" y="1"/>
                    </a:moveTo>
                    <a:cubicBezTo>
                      <a:pt x="409" y="1"/>
                      <a:pt x="333" y="65"/>
                      <a:pt x="323" y="159"/>
                    </a:cubicBezTo>
                    <a:lnTo>
                      <a:pt x="32" y="2172"/>
                    </a:lnTo>
                    <a:cubicBezTo>
                      <a:pt x="0" y="2379"/>
                      <a:pt x="176" y="2575"/>
                      <a:pt x="389" y="2575"/>
                    </a:cubicBezTo>
                    <a:cubicBezTo>
                      <a:pt x="391" y="2575"/>
                      <a:pt x="393" y="2575"/>
                      <a:pt x="394" y="2575"/>
                    </a:cubicBezTo>
                    <a:cubicBezTo>
                      <a:pt x="1281" y="2560"/>
                      <a:pt x="1708" y="2506"/>
                      <a:pt x="2828" y="2506"/>
                    </a:cubicBezTo>
                    <a:cubicBezTo>
                      <a:pt x="3517" y="2506"/>
                      <a:pt x="4942" y="2578"/>
                      <a:pt x="5893" y="2578"/>
                    </a:cubicBezTo>
                    <a:cubicBezTo>
                      <a:pt x="6823" y="2578"/>
                      <a:pt x="6895" y="1637"/>
                      <a:pt x="6496" y="1551"/>
                    </a:cubicBezTo>
                    <a:cubicBezTo>
                      <a:pt x="4723" y="1171"/>
                      <a:pt x="4024" y="643"/>
                      <a:pt x="3424" y="141"/>
                    </a:cubicBezTo>
                    <a:cubicBezTo>
                      <a:pt x="3316" y="51"/>
                      <a:pt x="3184" y="1"/>
                      <a:pt x="30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25"/>
              <p:cNvSpPr/>
              <p:nvPr/>
            </p:nvSpPr>
            <p:spPr>
              <a:xfrm>
                <a:off x="2670670" y="4520551"/>
                <a:ext cx="665" cy="18417"/>
              </a:xfrm>
              <a:custGeom>
                <a:rect b="b" l="l" r="r" t="t"/>
                <a:pathLst>
                  <a:path extrusionOk="0" h="526" w="19">
                    <a:moveTo>
                      <a:pt x="18" y="1"/>
                    </a:moveTo>
                    <a:lnTo>
                      <a:pt x="0" y="526"/>
                    </a:lnTo>
                    <a:lnTo>
                      <a:pt x="4" y="526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5"/>
              <p:cNvSpPr/>
              <p:nvPr/>
            </p:nvSpPr>
            <p:spPr>
              <a:xfrm>
                <a:off x="2670776" y="4520551"/>
                <a:ext cx="79828" cy="18417"/>
              </a:xfrm>
              <a:custGeom>
                <a:rect b="b" l="l" r="r" t="t"/>
                <a:pathLst>
                  <a:path extrusionOk="0" h="526" w="2280">
                    <a:moveTo>
                      <a:pt x="15" y="1"/>
                    </a:moveTo>
                    <a:lnTo>
                      <a:pt x="1" y="526"/>
                    </a:lnTo>
                    <a:lnTo>
                      <a:pt x="2265" y="526"/>
                    </a:lnTo>
                    <a:lnTo>
                      <a:pt x="2280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5"/>
              <p:cNvSpPr/>
              <p:nvPr/>
            </p:nvSpPr>
            <p:spPr>
              <a:xfrm>
                <a:off x="2164701" y="4300391"/>
                <a:ext cx="9313" cy="16141"/>
              </a:xfrm>
              <a:custGeom>
                <a:rect b="b" l="l" r="r" t="t"/>
                <a:pathLst>
                  <a:path extrusionOk="0" h="461" w="266">
                    <a:moveTo>
                      <a:pt x="266" y="0"/>
                    </a:moveTo>
                    <a:lnTo>
                      <a:pt x="1" y="456"/>
                    </a:lnTo>
                    <a:lnTo>
                      <a:pt x="1" y="460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5"/>
              <p:cNvSpPr/>
              <p:nvPr/>
            </p:nvSpPr>
            <p:spPr>
              <a:xfrm>
                <a:off x="2164701" y="4300391"/>
                <a:ext cx="82700" cy="46041"/>
              </a:xfrm>
              <a:custGeom>
                <a:rect b="b" l="l" r="r" t="t"/>
                <a:pathLst>
                  <a:path extrusionOk="0" h="1315" w="2362">
                    <a:moveTo>
                      <a:pt x="266" y="0"/>
                    </a:moveTo>
                    <a:lnTo>
                      <a:pt x="1" y="460"/>
                    </a:lnTo>
                    <a:lnTo>
                      <a:pt x="2100" y="1314"/>
                    </a:lnTo>
                    <a:lnTo>
                      <a:pt x="2362" y="858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5"/>
              <p:cNvSpPr/>
              <p:nvPr/>
            </p:nvSpPr>
            <p:spPr>
              <a:xfrm>
                <a:off x="2427857" y="2340868"/>
                <a:ext cx="454952" cy="501659"/>
              </a:xfrm>
              <a:custGeom>
                <a:rect b="b" l="l" r="r" t="t"/>
                <a:pathLst>
                  <a:path extrusionOk="0" h="14328" w="12994">
                    <a:moveTo>
                      <a:pt x="6302" y="1"/>
                    </a:moveTo>
                    <a:cubicBezTo>
                      <a:pt x="5548" y="1"/>
                      <a:pt x="4771" y="34"/>
                      <a:pt x="3909" y="74"/>
                    </a:cubicBezTo>
                    <a:cubicBezTo>
                      <a:pt x="1928" y="170"/>
                      <a:pt x="1" y="591"/>
                      <a:pt x="1" y="591"/>
                    </a:cubicBezTo>
                    <a:cubicBezTo>
                      <a:pt x="1792" y="8276"/>
                      <a:pt x="1788" y="10583"/>
                      <a:pt x="1634" y="14327"/>
                    </a:cubicBezTo>
                    <a:lnTo>
                      <a:pt x="10833" y="14327"/>
                    </a:lnTo>
                    <a:cubicBezTo>
                      <a:pt x="12994" y="1036"/>
                      <a:pt x="11913" y="655"/>
                      <a:pt x="11913" y="655"/>
                    </a:cubicBezTo>
                    <a:cubicBezTo>
                      <a:pt x="11913" y="655"/>
                      <a:pt x="9882" y="239"/>
                      <a:pt x="8087" y="77"/>
                    </a:cubicBezTo>
                    <a:cubicBezTo>
                      <a:pt x="7485" y="22"/>
                      <a:pt x="6900" y="1"/>
                      <a:pt x="6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5"/>
              <p:cNvSpPr/>
              <p:nvPr/>
            </p:nvSpPr>
            <p:spPr>
              <a:xfrm>
                <a:off x="2564687" y="2178829"/>
                <a:ext cx="194599" cy="293475"/>
              </a:xfrm>
              <a:custGeom>
                <a:rect b="b" l="l" r="r" t="t"/>
                <a:pathLst>
                  <a:path extrusionOk="0" h="8382" w="5558">
                    <a:moveTo>
                      <a:pt x="414" y="0"/>
                    </a:moveTo>
                    <a:lnTo>
                      <a:pt x="414" y="0"/>
                    </a:lnTo>
                    <a:cubicBezTo>
                      <a:pt x="680" y="1342"/>
                      <a:pt x="942" y="3808"/>
                      <a:pt x="1" y="4702"/>
                    </a:cubicBezTo>
                    <a:cubicBezTo>
                      <a:pt x="1" y="4702"/>
                      <a:pt x="1243" y="7089"/>
                      <a:pt x="3695" y="8381"/>
                    </a:cubicBezTo>
                    <a:cubicBezTo>
                      <a:pt x="5557" y="6892"/>
                      <a:pt x="4179" y="4705"/>
                      <a:pt x="4179" y="4705"/>
                    </a:cubicBezTo>
                    <a:cubicBezTo>
                      <a:pt x="2679" y="4346"/>
                      <a:pt x="2718" y="3234"/>
                      <a:pt x="2981" y="2189"/>
                    </a:cubicBez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25"/>
              <p:cNvSpPr/>
              <p:nvPr/>
            </p:nvSpPr>
            <p:spPr>
              <a:xfrm>
                <a:off x="2657436" y="2245668"/>
                <a:ext cx="11484" cy="9839"/>
              </a:xfrm>
              <a:custGeom>
                <a:rect b="b" l="l" r="r" t="t"/>
                <a:pathLst>
                  <a:path extrusionOk="0" h="281" w="328">
                    <a:moveTo>
                      <a:pt x="1" y="0"/>
                    </a:moveTo>
                    <a:lnTo>
                      <a:pt x="327" y="280"/>
                    </a:lnTo>
                    <a:lnTo>
                      <a:pt x="327" y="280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25"/>
              <p:cNvSpPr/>
              <p:nvPr/>
            </p:nvSpPr>
            <p:spPr>
              <a:xfrm>
                <a:off x="2664368" y="2279351"/>
                <a:ext cx="280" cy="2066"/>
              </a:xfrm>
              <a:custGeom>
                <a:rect b="b" l="l" r="r" t="t"/>
                <a:pathLst>
                  <a:path extrusionOk="0" h="59" w="8">
                    <a:moveTo>
                      <a:pt x="8" y="0"/>
                    </a:moveTo>
                    <a:cubicBezTo>
                      <a:pt x="4" y="22"/>
                      <a:pt x="4" y="40"/>
                      <a:pt x="0" y="58"/>
                    </a:cubicBezTo>
                    <a:lnTo>
                      <a:pt x="0" y="58"/>
                    </a:lnTo>
                    <a:cubicBezTo>
                      <a:pt x="4" y="40"/>
                      <a:pt x="4" y="22"/>
                      <a:pt x="8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25"/>
              <p:cNvSpPr/>
              <p:nvPr/>
            </p:nvSpPr>
            <p:spPr>
              <a:xfrm>
                <a:off x="2606562" y="2210096"/>
                <a:ext cx="62357" cy="71320"/>
              </a:xfrm>
              <a:custGeom>
                <a:rect b="b" l="l" r="r" t="t"/>
                <a:pathLst>
                  <a:path extrusionOk="0" h="2037" w="1781">
                    <a:moveTo>
                      <a:pt x="262" y="1"/>
                    </a:moveTo>
                    <a:cubicBezTo>
                      <a:pt x="216" y="141"/>
                      <a:pt x="1" y="550"/>
                      <a:pt x="57" y="844"/>
                    </a:cubicBezTo>
                    <a:cubicBezTo>
                      <a:pt x="180" y="1465"/>
                      <a:pt x="1081" y="1953"/>
                      <a:pt x="1651" y="2036"/>
                    </a:cubicBezTo>
                    <a:cubicBezTo>
                      <a:pt x="1655" y="2018"/>
                      <a:pt x="1655" y="2000"/>
                      <a:pt x="1659" y="1978"/>
                    </a:cubicBezTo>
                    <a:cubicBezTo>
                      <a:pt x="1677" y="1752"/>
                      <a:pt x="1723" y="1523"/>
                      <a:pt x="1780" y="1296"/>
                    </a:cubicBezTo>
                    <a:lnTo>
                      <a:pt x="1454" y="101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5"/>
              <p:cNvSpPr/>
              <p:nvPr/>
            </p:nvSpPr>
            <p:spPr>
              <a:xfrm>
                <a:off x="2480236" y="1964936"/>
                <a:ext cx="258952" cy="296171"/>
              </a:xfrm>
              <a:custGeom>
                <a:rect b="b" l="l" r="r" t="t"/>
                <a:pathLst>
                  <a:path extrusionOk="0" h="8459" w="7396">
                    <a:moveTo>
                      <a:pt x="3493" y="1"/>
                    </a:moveTo>
                    <a:cubicBezTo>
                      <a:pt x="1462" y="1"/>
                      <a:pt x="1" y="1964"/>
                      <a:pt x="572" y="3948"/>
                    </a:cubicBezTo>
                    <a:cubicBezTo>
                      <a:pt x="1193" y="6109"/>
                      <a:pt x="1412" y="7039"/>
                      <a:pt x="2769" y="7918"/>
                    </a:cubicBezTo>
                    <a:cubicBezTo>
                      <a:pt x="3342" y="8290"/>
                      <a:pt x="3953" y="8459"/>
                      <a:pt x="4536" y="8459"/>
                    </a:cubicBezTo>
                    <a:cubicBezTo>
                      <a:pt x="6027" y="8459"/>
                      <a:pt x="7337" y="7354"/>
                      <a:pt x="7363" y="5700"/>
                    </a:cubicBezTo>
                    <a:cubicBezTo>
                      <a:pt x="7395" y="3625"/>
                      <a:pt x="6372" y="441"/>
                      <a:pt x="4036" y="46"/>
                    </a:cubicBezTo>
                    <a:cubicBezTo>
                      <a:pt x="3851" y="15"/>
                      <a:pt x="3670" y="1"/>
                      <a:pt x="3493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5"/>
              <p:cNvSpPr/>
              <p:nvPr/>
            </p:nvSpPr>
            <p:spPr>
              <a:xfrm>
                <a:off x="2465671" y="1949286"/>
                <a:ext cx="221209" cy="210880"/>
              </a:xfrm>
              <a:custGeom>
                <a:rect b="b" l="l" r="r" t="t"/>
                <a:pathLst>
                  <a:path extrusionOk="0" h="6023" w="6318">
                    <a:moveTo>
                      <a:pt x="5206" y="0"/>
                    </a:moveTo>
                    <a:cubicBezTo>
                      <a:pt x="5155" y="0"/>
                      <a:pt x="5105" y="4"/>
                      <a:pt x="5055" y="13"/>
                    </a:cubicBezTo>
                    <a:lnTo>
                      <a:pt x="2678" y="404"/>
                    </a:lnTo>
                    <a:cubicBezTo>
                      <a:pt x="2514" y="432"/>
                      <a:pt x="2359" y="505"/>
                      <a:pt x="2229" y="616"/>
                    </a:cubicBezTo>
                    <a:lnTo>
                      <a:pt x="561" y="2055"/>
                    </a:lnTo>
                    <a:cubicBezTo>
                      <a:pt x="395" y="2198"/>
                      <a:pt x="284" y="2396"/>
                      <a:pt x="252" y="2611"/>
                    </a:cubicBezTo>
                    <a:lnTo>
                      <a:pt x="19" y="4144"/>
                    </a:lnTo>
                    <a:cubicBezTo>
                      <a:pt x="1" y="4266"/>
                      <a:pt x="8" y="4391"/>
                      <a:pt x="37" y="4510"/>
                    </a:cubicBezTo>
                    <a:cubicBezTo>
                      <a:pt x="155" y="4956"/>
                      <a:pt x="505" y="6023"/>
                      <a:pt x="1139" y="6023"/>
                    </a:cubicBezTo>
                    <a:cubicBezTo>
                      <a:pt x="1178" y="6023"/>
                      <a:pt x="1219" y="6019"/>
                      <a:pt x="1260" y="6010"/>
                    </a:cubicBezTo>
                    <a:cubicBezTo>
                      <a:pt x="2151" y="5828"/>
                      <a:pt x="2746" y="3692"/>
                      <a:pt x="2204" y="2920"/>
                    </a:cubicBezTo>
                    <a:lnTo>
                      <a:pt x="2204" y="2920"/>
                    </a:lnTo>
                    <a:cubicBezTo>
                      <a:pt x="2302" y="2926"/>
                      <a:pt x="2398" y="2929"/>
                      <a:pt x="2493" y="2929"/>
                    </a:cubicBezTo>
                    <a:cubicBezTo>
                      <a:pt x="3998" y="2929"/>
                      <a:pt x="5113" y="2231"/>
                      <a:pt x="5819" y="1595"/>
                    </a:cubicBezTo>
                    <a:cubicBezTo>
                      <a:pt x="6318" y="1146"/>
                      <a:pt x="6178" y="339"/>
                      <a:pt x="5564" y="74"/>
                    </a:cubicBezTo>
                    <a:cubicBezTo>
                      <a:pt x="5450" y="25"/>
                      <a:pt x="5328" y="0"/>
                      <a:pt x="5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5"/>
              <p:cNvSpPr/>
              <p:nvPr/>
            </p:nvSpPr>
            <p:spPr>
              <a:xfrm>
                <a:off x="2571234" y="2842496"/>
                <a:ext cx="298517" cy="1678079"/>
              </a:xfrm>
              <a:custGeom>
                <a:rect b="b" l="l" r="r" t="t"/>
                <a:pathLst>
                  <a:path extrusionOk="0" h="47928" w="8526">
                    <a:moveTo>
                      <a:pt x="1" y="0"/>
                    </a:moveTo>
                    <a:cubicBezTo>
                      <a:pt x="1" y="0"/>
                      <a:pt x="2445" y="17211"/>
                      <a:pt x="2739" y="24906"/>
                    </a:cubicBezTo>
                    <a:cubicBezTo>
                      <a:pt x="3009" y="31963"/>
                      <a:pt x="2524" y="47928"/>
                      <a:pt x="2524" y="47928"/>
                    </a:cubicBezTo>
                    <a:lnTo>
                      <a:pt x="5589" y="47928"/>
                    </a:lnTo>
                    <a:cubicBezTo>
                      <a:pt x="5589" y="47928"/>
                      <a:pt x="8221" y="31543"/>
                      <a:pt x="8375" y="24357"/>
                    </a:cubicBezTo>
                    <a:cubicBezTo>
                      <a:pt x="8526" y="17448"/>
                      <a:pt x="6738" y="0"/>
                      <a:pt x="6738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5"/>
              <p:cNvSpPr/>
              <p:nvPr/>
            </p:nvSpPr>
            <p:spPr>
              <a:xfrm>
                <a:off x="2644516" y="4479376"/>
                <a:ext cx="140925" cy="45131"/>
              </a:xfrm>
              <a:custGeom>
                <a:rect b="b" l="l" r="r" t="t"/>
                <a:pathLst>
                  <a:path extrusionOk="0" h="1289" w="4025">
                    <a:moveTo>
                      <a:pt x="0" y="0"/>
                    </a:moveTo>
                    <a:lnTo>
                      <a:pt x="166" y="1288"/>
                    </a:lnTo>
                    <a:lnTo>
                      <a:pt x="3762" y="1288"/>
                    </a:lnTo>
                    <a:lnTo>
                      <a:pt x="4024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5"/>
              <p:cNvSpPr/>
              <p:nvPr/>
            </p:nvSpPr>
            <p:spPr>
              <a:xfrm>
                <a:off x="2643641" y="3424583"/>
                <a:ext cx="4307" cy="41035"/>
              </a:xfrm>
              <a:custGeom>
                <a:rect b="b" l="l" r="r" t="t"/>
                <a:pathLst>
                  <a:path extrusionOk="0" h="1172" w="123">
                    <a:moveTo>
                      <a:pt x="0" y="1"/>
                    </a:moveTo>
                    <a:lnTo>
                      <a:pt x="0" y="4"/>
                    </a:lnTo>
                    <a:cubicBezTo>
                      <a:pt x="43" y="395"/>
                      <a:pt x="83" y="785"/>
                      <a:pt x="122" y="1172"/>
                    </a:cubicBezTo>
                    <a:lnTo>
                      <a:pt x="122" y="1172"/>
                    </a:lnTo>
                    <a:cubicBezTo>
                      <a:pt x="83" y="785"/>
                      <a:pt x="43" y="395"/>
                      <a:pt x="0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5"/>
              <p:cNvSpPr/>
              <p:nvPr/>
            </p:nvSpPr>
            <p:spPr>
              <a:xfrm>
                <a:off x="2643641" y="3130125"/>
                <a:ext cx="72406" cy="421936"/>
              </a:xfrm>
              <a:custGeom>
                <a:rect b="b" l="l" r="r" t="t"/>
                <a:pathLst>
                  <a:path extrusionOk="0" h="12051" w="2068">
                    <a:moveTo>
                      <a:pt x="1213" y="1"/>
                    </a:moveTo>
                    <a:cubicBezTo>
                      <a:pt x="858" y="2682"/>
                      <a:pt x="438" y="5672"/>
                      <a:pt x="0" y="8411"/>
                    </a:cubicBezTo>
                    <a:cubicBezTo>
                      <a:pt x="43" y="8806"/>
                      <a:pt x="83" y="9197"/>
                      <a:pt x="123" y="9584"/>
                    </a:cubicBezTo>
                    <a:cubicBezTo>
                      <a:pt x="209" y="10428"/>
                      <a:pt x="284" y="11254"/>
                      <a:pt x="355" y="12051"/>
                    </a:cubicBezTo>
                    <a:cubicBezTo>
                      <a:pt x="941" y="9789"/>
                      <a:pt x="2068" y="4732"/>
                      <a:pt x="1738" y="403"/>
                    </a:cubicBezTo>
                    <a:lnTo>
                      <a:pt x="1213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25"/>
              <p:cNvSpPr/>
              <p:nvPr/>
            </p:nvSpPr>
            <p:spPr>
              <a:xfrm>
                <a:off x="2162670" y="2842496"/>
                <a:ext cx="559430" cy="1494228"/>
              </a:xfrm>
              <a:custGeom>
                <a:rect b="b" l="l" r="r" t="t"/>
                <a:pathLst>
                  <a:path extrusionOk="0" h="42677" w="15978">
                    <a:moveTo>
                      <a:pt x="9208" y="0"/>
                    </a:moveTo>
                    <a:cubicBezTo>
                      <a:pt x="6770" y="5072"/>
                      <a:pt x="9380" y="16658"/>
                      <a:pt x="6332" y="24432"/>
                    </a:cubicBezTo>
                    <a:cubicBezTo>
                      <a:pt x="4904" y="28075"/>
                      <a:pt x="1" y="41507"/>
                      <a:pt x="1" y="41507"/>
                    </a:cubicBezTo>
                    <a:lnTo>
                      <a:pt x="2862" y="42677"/>
                    </a:lnTo>
                    <a:cubicBezTo>
                      <a:pt x="2862" y="42677"/>
                      <a:pt x="10449" y="30879"/>
                      <a:pt x="12319" y="23962"/>
                    </a:cubicBezTo>
                    <a:cubicBezTo>
                      <a:pt x="13891" y="18140"/>
                      <a:pt x="15977" y="0"/>
                      <a:pt x="1597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25"/>
              <p:cNvSpPr/>
              <p:nvPr/>
            </p:nvSpPr>
            <p:spPr>
              <a:xfrm>
                <a:off x="2148980" y="4247137"/>
                <a:ext cx="153460" cy="99926"/>
              </a:xfrm>
              <a:custGeom>
                <a:rect b="b" l="l" r="r" t="t"/>
                <a:pathLst>
                  <a:path extrusionOk="0" h="2854" w="4383">
                    <a:moveTo>
                      <a:pt x="284" y="0"/>
                    </a:moveTo>
                    <a:lnTo>
                      <a:pt x="1" y="1403"/>
                    </a:lnTo>
                    <a:lnTo>
                      <a:pt x="3551" y="2853"/>
                    </a:lnTo>
                    <a:lnTo>
                      <a:pt x="4383" y="189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25"/>
              <p:cNvSpPr/>
              <p:nvPr/>
            </p:nvSpPr>
            <p:spPr>
              <a:xfrm>
                <a:off x="2625784" y="2083314"/>
                <a:ext cx="17506" cy="22863"/>
              </a:xfrm>
              <a:custGeom>
                <a:rect b="b" l="l" r="r" t="t"/>
                <a:pathLst>
                  <a:path extrusionOk="0" h="653" w="500">
                    <a:moveTo>
                      <a:pt x="207" y="0"/>
                    </a:moveTo>
                    <a:cubicBezTo>
                      <a:pt x="197" y="0"/>
                      <a:pt x="186" y="1"/>
                      <a:pt x="176" y="4"/>
                    </a:cubicBezTo>
                    <a:cubicBezTo>
                      <a:pt x="61" y="29"/>
                      <a:pt x="0" y="197"/>
                      <a:pt x="40" y="373"/>
                    </a:cubicBezTo>
                    <a:cubicBezTo>
                      <a:pt x="76" y="537"/>
                      <a:pt x="184" y="653"/>
                      <a:pt x="290" y="653"/>
                    </a:cubicBezTo>
                    <a:cubicBezTo>
                      <a:pt x="300" y="653"/>
                      <a:pt x="310" y="652"/>
                      <a:pt x="320" y="650"/>
                    </a:cubicBezTo>
                    <a:cubicBezTo>
                      <a:pt x="439" y="625"/>
                      <a:pt x="499" y="459"/>
                      <a:pt x="460" y="280"/>
                    </a:cubicBezTo>
                    <a:cubicBezTo>
                      <a:pt x="424" y="117"/>
                      <a:pt x="316" y="0"/>
                      <a:pt x="20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25"/>
              <p:cNvSpPr/>
              <p:nvPr/>
            </p:nvSpPr>
            <p:spPr>
              <a:xfrm>
                <a:off x="2696300" y="2067594"/>
                <a:ext cx="17611" cy="22898"/>
              </a:xfrm>
              <a:custGeom>
                <a:rect b="b" l="l" r="r" t="t"/>
                <a:pathLst>
                  <a:path extrusionOk="0" h="654" w="503">
                    <a:moveTo>
                      <a:pt x="210" y="1"/>
                    </a:moveTo>
                    <a:cubicBezTo>
                      <a:pt x="200" y="1"/>
                      <a:pt x="190" y="2"/>
                      <a:pt x="180" y="4"/>
                    </a:cubicBezTo>
                    <a:cubicBezTo>
                      <a:pt x="65" y="33"/>
                      <a:pt x="0" y="198"/>
                      <a:pt x="40" y="373"/>
                    </a:cubicBezTo>
                    <a:cubicBezTo>
                      <a:pt x="75" y="538"/>
                      <a:pt x="186" y="653"/>
                      <a:pt x="293" y="653"/>
                    </a:cubicBezTo>
                    <a:cubicBezTo>
                      <a:pt x="303" y="653"/>
                      <a:pt x="313" y="652"/>
                      <a:pt x="323" y="650"/>
                    </a:cubicBezTo>
                    <a:cubicBezTo>
                      <a:pt x="441" y="625"/>
                      <a:pt x="503" y="459"/>
                      <a:pt x="463" y="280"/>
                    </a:cubicBezTo>
                    <a:cubicBezTo>
                      <a:pt x="427" y="120"/>
                      <a:pt x="319" y="1"/>
                      <a:pt x="2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25"/>
              <p:cNvSpPr/>
              <p:nvPr/>
            </p:nvSpPr>
            <p:spPr>
              <a:xfrm>
                <a:off x="2700817" y="2060801"/>
                <a:ext cx="14110" cy="9138"/>
              </a:xfrm>
              <a:custGeom>
                <a:rect b="b" l="l" r="r" t="t"/>
                <a:pathLst>
                  <a:path extrusionOk="0" h="261" w="403">
                    <a:moveTo>
                      <a:pt x="402" y="0"/>
                    </a:moveTo>
                    <a:lnTo>
                      <a:pt x="1" y="219"/>
                    </a:lnTo>
                    <a:cubicBezTo>
                      <a:pt x="46" y="249"/>
                      <a:pt x="88" y="261"/>
                      <a:pt x="126" y="261"/>
                    </a:cubicBezTo>
                    <a:cubicBezTo>
                      <a:pt x="303" y="261"/>
                      <a:pt x="402" y="1"/>
                      <a:pt x="4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25"/>
              <p:cNvSpPr/>
              <p:nvPr/>
            </p:nvSpPr>
            <p:spPr>
              <a:xfrm>
                <a:off x="2678443" y="2096759"/>
                <a:ext cx="31196" cy="44116"/>
              </a:xfrm>
              <a:custGeom>
                <a:rect b="b" l="l" r="r" t="t"/>
                <a:pathLst>
                  <a:path extrusionOk="0" h="1260" w="891">
                    <a:moveTo>
                      <a:pt x="0" y="0"/>
                    </a:moveTo>
                    <a:lnTo>
                      <a:pt x="280" y="1260"/>
                    </a:lnTo>
                    <a:cubicBezTo>
                      <a:pt x="280" y="1260"/>
                      <a:pt x="283" y="1260"/>
                      <a:pt x="287" y="1260"/>
                    </a:cubicBezTo>
                    <a:cubicBezTo>
                      <a:pt x="343" y="1260"/>
                      <a:pt x="718" y="1250"/>
                      <a:pt x="890" y="998"/>
                    </a:cubicBezTo>
                    <a:cubicBezTo>
                      <a:pt x="474" y="70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D89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25"/>
              <p:cNvSpPr/>
              <p:nvPr/>
            </p:nvSpPr>
            <p:spPr>
              <a:xfrm>
                <a:off x="2620147" y="2156876"/>
                <a:ext cx="50558" cy="16176"/>
              </a:xfrm>
              <a:custGeom>
                <a:rect b="b" l="l" r="r" t="t"/>
                <a:pathLst>
                  <a:path extrusionOk="0" h="462" w="1444">
                    <a:moveTo>
                      <a:pt x="59" y="0"/>
                    </a:moveTo>
                    <a:cubicBezTo>
                      <a:pt x="46" y="0"/>
                      <a:pt x="33" y="6"/>
                      <a:pt x="22" y="17"/>
                    </a:cubicBezTo>
                    <a:cubicBezTo>
                      <a:pt x="0" y="38"/>
                      <a:pt x="0" y="74"/>
                      <a:pt x="22" y="92"/>
                    </a:cubicBezTo>
                    <a:cubicBezTo>
                      <a:pt x="39" y="113"/>
                      <a:pt x="407" y="462"/>
                      <a:pt x="1022" y="462"/>
                    </a:cubicBezTo>
                    <a:cubicBezTo>
                      <a:pt x="1056" y="462"/>
                      <a:pt x="1091" y="461"/>
                      <a:pt x="1127" y="458"/>
                    </a:cubicBezTo>
                    <a:cubicBezTo>
                      <a:pt x="1213" y="451"/>
                      <a:pt x="1303" y="440"/>
                      <a:pt x="1397" y="419"/>
                    </a:cubicBezTo>
                    <a:cubicBezTo>
                      <a:pt x="1425" y="412"/>
                      <a:pt x="1443" y="383"/>
                      <a:pt x="1435" y="354"/>
                    </a:cubicBezTo>
                    <a:cubicBezTo>
                      <a:pt x="1430" y="331"/>
                      <a:pt x="1409" y="312"/>
                      <a:pt x="1386" y="312"/>
                    </a:cubicBezTo>
                    <a:cubicBezTo>
                      <a:pt x="1381" y="312"/>
                      <a:pt x="1376" y="313"/>
                      <a:pt x="1371" y="315"/>
                    </a:cubicBezTo>
                    <a:cubicBezTo>
                      <a:pt x="1249" y="341"/>
                      <a:pt x="1134" y="353"/>
                      <a:pt x="1028" y="353"/>
                    </a:cubicBezTo>
                    <a:cubicBezTo>
                      <a:pt x="448" y="353"/>
                      <a:pt x="100" y="19"/>
                      <a:pt x="97" y="17"/>
                    </a:cubicBezTo>
                    <a:cubicBezTo>
                      <a:pt x="86" y="6"/>
                      <a:pt x="73" y="0"/>
                      <a:pt x="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25"/>
              <p:cNvSpPr/>
              <p:nvPr/>
            </p:nvSpPr>
            <p:spPr>
              <a:xfrm>
                <a:off x="2484893" y="2137129"/>
                <a:ext cx="74472" cy="66174"/>
              </a:xfrm>
              <a:custGeom>
                <a:rect b="b" l="l" r="r" t="t"/>
                <a:pathLst>
                  <a:path extrusionOk="0" h="1890" w="2127">
                    <a:moveTo>
                      <a:pt x="849" y="0"/>
                    </a:moveTo>
                    <a:cubicBezTo>
                      <a:pt x="800" y="0"/>
                      <a:pt x="751" y="6"/>
                      <a:pt x="701" y="17"/>
                    </a:cubicBezTo>
                    <a:cubicBezTo>
                      <a:pt x="163" y="143"/>
                      <a:pt x="1" y="742"/>
                      <a:pt x="295" y="1187"/>
                    </a:cubicBezTo>
                    <a:cubicBezTo>
                      <a:pt x="554" y="1575"/>
                      <a:pt x="966" y="1808"/>
                      <a:pt x="1344" y="1876"/>
                    </a:cubicBezTo>
                    <a:cubicBezTo>
                      <a:pt x="1393" y="1885"/>
                      <a:pt x="1441" y="1890"/>
                      <a:pt x="1485" y="1890"/>
                    </a:cubicBezTo>
                    <a:cubicBezTo>
                      <a:pt x="1948" y="1890"/>
                      <a:pt x="2126" y="1419"/>
                      <a:pt x="1943" y="954"/>
                    </a:cubicBezTo>
                    <a:cubicBezTo>
                      <a:pt x="1776" y="539"/>
                      <a:pt x="1340" y="0"/>
                      <a:pt x="849" y="0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25"/>
              <p:cNvSpPr/>
              <p:nvPr/>
            </p:nvSpPr>
            <p:spPr>
              <a:xfrm>
                <a:off x="2594623" y="2046096"/>
                <a:ext cx="44011" cy="22968"/>
              </a:xfrm>
              <a:custGeom>
                <a:rect b="b" l="l" r="r" t="t"/>
                <a:pathLst>
                  <a:path extrusionOk="0" h="656" w="1257">
                    <a:moveTo>
                      <a:pt x="1124" y="0"/>
                    </a:moveTo>
                    <a:cubicBezTo>
                      <a:pt x="990" y="0"/>
                      <a:pt x="359" y="38"/>
                      <a:pt x="37" y="485"/>
                    </a:cubicBezTo>
                    <a:cubicBezTo>
                      <a:pt x="0" y="532"/>
                      <a:pt x="11" y="600"/>
                      <a:pt x="58" y="636"/>
                    </a:cubicBezTo>
                    <a:cubicBezTo>
                      <a:pt x="69" y="639"/>
                      <a:pt x="80" y="647"/>
                      <a:pt x="90" y="650"/>
                    </a:cubicBezTo>
                    <a:cubicBezTo>
                      <a:pt x="101" y="654"/>
                      <a:pt x="112" y="656"/>
                      <a:pt x="123" y="656"/>
                    </a:cubicBezTo>
                    <a:cubicBezTo>
                      <a:pt x="155" y="656"/>
                      <a:pt x="187" y="641"/>
                      <a:pt x="209" y="611"/>
                    </a:cubicBezTo>
                    <a:cubicBezTo>
                      <a:pt x="494" y="215"/>
                      <a:pt x="1117" y="212"/>
                      <a:pt x="1144" y="212"/>
                    </a:cubicBezTo>
                    <a:cubicBezTo>
                      <a:pt x="1145" y="212"/>
                      <a:pt x="1145" y="212"/>
                      <a:pt x="1145" y="212"/>
                    </a:cubicBezTo>
                    <a:cubicBezTo>
                      <a:pt x="1148" y="212"/>
                      <a:pt x="1150" y="212"/>
                      <a:pt x="1153" y="212"/>
                    </a:cubicBezTo>
                    <a:cubicBezTo>
                      <a:pt x="1210" y="212"/>
                      <a:pt x="1253" y="163"/>
                      <a:pt x="1256" y="109"/>
                    </a:cubicBezTo>
                    <a:cubicBezTo>
                      <a:pt x="1256" y="47"/>
                      <a:pt x="1210" y="1"/>
                      <a:pt x="1149" y="1"/>
                    </a:cubicBezTo>
                    <a:cubicBezTo>
                      <a:pt x="1146" y="1"/>
                      <a:pt x="1138" y="0"/>
                      <a:pt x="11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25"/>
              <p:cNvSpPr/>
              <p:nvPr/>
            </p:nvSpPr>
            <p:spPr>
              <a:xfrm>
                <a:off x="2677183" y="2017490"/>
                <a:ext cx="39249" cy="11554"/>
              </a:xfrm>
              <a:custGeom>
                <a:rect b="b" l="l" r="r" t="t"/>
                <a:pathLst>
                  <a:path extrusionOk="0" h="330" w="1121">
                    <a:moveTo>
                      <a:pt x="537" y="0"/>
                    </a:moveTo>
                    <a:cubicBezTo>
                      <a:pt x="265" y="0"/>
                      <a:pt x="80" y="103"/>
                      <a:pt x="69" y="111"/>
                    </a:cubicBezTo>
                    <a:cubicBezTo>
                      <a:pt x="18" y="139"/>
                      <a:pt x="0" y="204"/>
                      <a:pt x="30" y="258"/>
                    </a:cubicBezTo>
                    <a:cubicBezTo>
                      <a:pt x="49" y="292"/>
                      <a:pt x="84" y="311"/>
                      <a:pt x="122" y="311"/>
                    </a:cubicBezTo>
                    <a:cubicBezTo>
                      <a:pt x="140" y="311"/>
                      <a:pt x="159" y="306"/>
                      <a:pt x="177" y="297"/>
                    </a:cubicBezTo>
                    <a:cubicBezTo>
                      <a:pt x="188" y="290"/>
                      <a:pt x="327" y="214"/>
                      <a:pt x="535" y="214"/>
                    </a:cubicBezTo>
                    <a:cubicBezTo>
                      <a:pt x="655" y="214"/>
                      <a:pt x="798" y="239"/>
                      <a:pt x="952" y="318"/>
                    </a:cubicBezTo>
                    <a:cubicBezTo>
                      <a:pt x="969" y="326"/>
                      <a:pt x="987" y="330"/>
                      <a:pt x="1006" y="330"/>
                    </a:cubicBezTo>
                    <a:cubicBezTo>
                      <a:pt x="1042" y="326"/>
                      <a:pt x="1077" y="305"/>
                      <a:pt x="1095" y="272"/>
                    </a:cubicBezTo>
                    <a:cubicBezTo>
                      <a:pt x="1120" y="218"/>
                      <a:pt x="1099" y="154"/>
                      <a:pt x="1049" y="125"/>
                    </a:cubicBezTo>
                    <a:cubicBezTo>
                      <a:pt x="861" y="31"/>
                      <a:pt x="686" y="0"/>
                      <a:pt x="5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25"/>
              <p:cNvSpPr/>
              <p:nvPr/>
            </p:nvSpPr>
            <p:spPr>
              <a:xfrm>
                <a:off x="2205911" y="4422306"/>
                <a:ext cx="41490" cy="20972"/>
              </a:xfrm>
              <a:custGeom>
                <a:rect b="b" l="l" r="r" t="t"/>
                <a:pathLst>
                  <a:path extrusionOk="0" h="599" w="1185">
                    <a:moveTo>
                      <a:pt x="191" y="108"/>
                    </a:moveTo>
                    <a:cubicBezTo>
                      <a:pt x="521" y="108"/>
                      <a:pt x="959" y="144"/>
                      <a:pt x="1045" y="269"/>
                    </a:cubicBezTo>
                    <a:cubicBezTo>
                      <a:pt x="1056" y="284"/>
                      <a:pt x="1067" y="309"/>
                      <a:pt x="1049" y="352"/>
                    </a:cubicBezTo>
                    <a:cubicBezTo>
                      <a:pt x="1017" y="428"/>
                      <a:pt x="969" y="474"/>
                      <a:pt x="905" y="489"/>
                    </a:cubicBezTo>
                    <a:cubicBezTo>
                      <a:pt x="891" y="492"/>
                      <a:pt x="876" y="493"/>
                      <a:pt x="860" y="493"/>
                    </a:cubicBezTo>
                    <a:cubicBezTo>
                      <a:pt x="702" y="493"/>
                      <a:pt x="461" y="352"/>
                      <a:pt x="191" y="108"/>
                    </a:cubicBezTo>
                    <a:close/>
                    <a:moveTo>
                      <a:pt x="213" y="1"/>
                    </a:moveTo>
                    <a:cubicBezTo>
                      <a:pt x="135" y="1"/>
                      <a:pt x="78" y="3"/>
                      <a:pt x="58" y="4"/>
                    </a:cubicBezTo>
                    <a:cubicBezTo>
                      <a:pt x="33" y="7"/>
                      <a:pt x="15" y="22"/>
                      <a:pt x="8" y="40"/>
                    </a:cubicBezTo>
                    <a:cubicBezTo>
                      <a:pt x="0" y="62"/>
                      <a:pt x="8" y="83"/>
                      <a:pt x="22" y="97"/>
                    </a:cubicBezTo>
                    <a:cubicBezTo>
                      <a:pt x="221" y="292"/>
                      <a:pt x="583" y="599"/>
                      <a:pt x="859" y="599"/>
                    </a:cubicBezTo>
                    <a:cubicBezTo>
                      <a:pt x="872" y="599"/>
                      <a:pt x="885" y="598"/>
                      <a:pt x="898" y="596"/>
                    </a:cubicBezTo>
                    <a:cubicBezTo>
                      <a:pt x="909" y="596"/>
                      <a:pt x="916" y="592"/>
                      <a:pt x="926" y="592"/>
                    </a:cubicBezTo>
                    <a:cubicBezTo>
                      <a:pt x="1027" y="571"/>
                      <a:pt x="1103" y="503"/>
                      <a:pt x="1149" y="391"/>
                    </a:cubicBezTo>
                    <a:cubicBezTo>
                      <a:pt x="1185" y="309"/>
                      <a:pt x="1160" y="244"/>
                      <a:pt x="1135" y="209"/>
                    </a:cubicBezTo>
                    <a:cubicBezTo>
                      <a:pt x="1004" y="25"/>
                      <a:pt x="483" y="1"/>
                      <a:pt x="213" y="1"/>
                    </a:cubicBezTo>
                    <a:close/>
                  </a:path>
                </a:pathLst>
              </a:cu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25"/>
              <p:cNvSpPr/>
              <p:nvPr/>
            </p:nvSpPr>
            <p:spPr>
              <a:xfrm>
                <a:off x="2206051" y="4400633"/>
                <a:ext cx="35713" cy="25594"/>
              </a:xfrm>
              <a:custGeom>
                <a:rect b="b" l="l" r="r" t="t"/>
                <a:pathLst>
                  <a:path extrusionOk="0" h="731" w="1020">
                    <a:moveTo>
                      <a:pt x="742" y="108"/>
                    </a:moveTo>
                    <a:cubicBezTo>
                      <a:pt x="781" y="108"/>
                      <a:pt x="814" y="122"/>
                      <a:pt x="847" y="146"/>
                    </a:cubicBezTo>
                    <a:cubicBezTo>
                      <a:pt x="905" y="189"/>
                      <a:pt x="901" y="221"/>
                      <a:pt x="890" y="246"/>
                    </a:cubicBezTo>
                    <a:cubicBezTo>
                      <a:pt x="841" y="397"/>
                      <a:pt x="431" y="580"/>
                      <a:pt x="158" y="619"/>
                    </a:cubicBezTo>
                    <a:cubicBezTo>
                      <a:pt x="281" y="436"/>
                      <a:pt x="510" y="149"/>
                      <a:pt x="704" y="113"/>
                    </a:cubicBezTo>
                    <a:cubicBezTo>
                      <a:pt x="707" y="109"/>
                      <a:pt x="715" y="109"/>
                      <a:pt x="718" y="109"/>
                    </a:cubicBezTo>
                    <a:cubicBezTo>
                      <a:pt x="726" y="108"/>
                      <a:pt x="734" y="108"/>
                      <a:pt x="742" y="108"/>
                    </a:cubicBezTo>
                    <a:close/>
                    <a:moveTo>
                      <a:pt x="737" y="1"/>
                    </a:moveTo>
                    <a:cubicBezTo>
                      <a:pt x="719" y="1"/>
                      <a:pt x="701" y="2"/>
                      <a:pt x="682" y="5"/>
                    </a:cubicBezTo>
                    <a:cubicBezTo>
                      <a:pt x="359" y="66"/>
                      <a:pt x="22" y="626"/>
                      <a:pt x="8" y="651"/>
                    </a:cubicBezTo>
                    <a:cubicBezTo>
                      <a:pt x="1" y="666"/>
                      <a:pt x="1" y="687"/>
                      <a:pt x="8" y="706"/>
                    </a:cubicBezTo>
                    <a:cubicBezTo>
                      <a:pt x="18" y="720"/>
                      <a:pt x="36" y="730"/>
                      <a:pt x="54" y="730"/>
                    </a:cubicBezTo>
                    <a:cubicBezTo>
                      <a:pt x="79" y="730"/>
                      <a:pt x="108" y="730"/>
                      <a:pt x="137" y="727"/>
                    </a:cubicBezTo>
                    <a:cubicBezTo>
                      <a:pt x="417" y="694"/>
                      <a:pt x="915" y="505"/>
                      <a:pt x="995" y="282"/>
                    </a:cubicBezTo>
                    <a:cubicBezTo>
                      <a:pt x="1008" y="235"/>
                      <a:pt x="1020" y="142"/>
                      <a:pt x="915" y="59"/>
                    </a:cubicBezTo>
                    <a:cubicBezTo>
                      <a:pt x="862" y="20"/>
                      <a:pt x="802" y="1"/>
                      <a:pt x="73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25"/>
              <p:cNvSpPr/>
              <p:nvPr/>
            </p:nvSpPr>
            <p:spPr>
              <a:xfrm>
                <a:off x="2753336" y="4612390"/>
                <a:ext cx="49683" cy="20202"/>
              </a:xfrm>
              <a:custGeom>
                <a:rect b="b" l="l" r="r" t="t"/>
                <a:pathLst>
                  <a:path extrusionOk="0" h="577" w="1419">
                    <a:moveTo>
                      <a:pt x="1163" y="106"/>
                    </a:moveTo>
                    <a:cubicBezTo>
                      <a:pt x="1206" y="106"/>
                      <a:pt x="1239" y="113"/>
                      <a:pt x="1264" y="128"/>
                    </a:cubicBezTo>
                    <a:cubicBezTo>
                      <a:pt x="1286" y="138"/>
                      <a:pt x="1297" y="156"/>
                      <a:pt x="1300" y="185"/>
                    </a:cubicBezTo>
                    <a:cubicBezTo>
                      <a:pt x="1307" y="257"/>
                      <a:pt x="1286" y="315"/>
                      <a:pt x="1239" y="358"/>
                    </a:cubicBezTo>
                    <a:cubicBezTo>
                      <a:pt x="1157" y="431"/>
                      <a:pt x="990" y="467"/>
                      <a:pt x="761" y="467"/>
                    </a:cubicBezTo>
                    <a:cubicBezTo>
                      <a:pt x="608" y="467"/>
                      <a:pt x="428" y="451"/>
                      <a:pt x="227" y="418"/>
                    </a:cubicBezTo>
                    <a:cubicBezTo>
                      <a:pt x="539" y="267"/>
                      <a:pt x="952" y="106"/>
                      <a:pt x="1163" y="106"/>
                    </a:cubicBezTo>
                    <a:close/>
                    <a:moveTo>
                      <a:pt x="1170" y="0"/>
                    </a:moveTo>
                    <a:cubicBezTo>
                      <a:pt x="804" y="0"/>
                      <a:pt x="123" y="350"/>
                      <a:pt x="33" y="393"/>
                    </a:cubicBezTo>
                    <a:cubicBezTo>
                      <a:pt x="15" y="404"/>
                      <a:pt x="0" y="426"/>
                      <a:pt x="5" y="451"/>
                    </a:cubicBezTo>
                    <a:cubicBezTo>
                      <a:pt x="8" y="472"/>
                      <a:pt x="26" y="490"/>
                      <a:pt x="48" y="494"/>
                    </a:cubicBezTo>
                    <a:cubicBezTo>
                      <a:pt x="242" y="533"/>
                      <a:pt x="510" y="576"/>
                      <a:pt x="762" y="576"/>
                    </a:cubicBezTo>
                    <a:cubicBezTo>
                      <a:pt x="988" y="576"/>
                      <a:pt x="1193" y="540"/>
                      <a:pt x="1311" y="436"/>
                    </a:cubicBezTo>
                    <a:cubicBezTo>
                      <a:pt x="1386" y="368"/>
                      <a:pt x="1418" y="282"/>
                      <a:pt x="1408" y="174"/>
                    </a:cubicBezTo>
                    <a:cubicBezTo>
                      <a:pt x="1400" y="110"/>
                      <a:pt x="1372" y="63"/>
                      <a:pt x="1318" y="30"/>
                    </a:cubicBezTo>
                    <a:cubicBezTo>
                      <a:pt x="1279" y="9"/>
                      <a:pt x="1229" y="0"/>
                      <a:pt x="1170" y="0"/>
                    </a:cubicBezTo>
                    <a:close/>
                  </a:path>
                </a:pathLst>
              </a:cu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25"/>
              <p:cNvSpPr/>
              <p:nvPr/>
            </p:nvSpPr>
            <p:spPr>
              <a:xfrm>
                <a:off x="2753476" y="4593763"/>
                <a:ext cx="30811" cy="36063"/>
              </a:xfrm>
              <a:custGeom>
                <a:rect b="b" l="l" r="r" t="t"/>
                <a:pathLst>
                  <a:path extrusionOk="0" h="1030" w="880">
                    <a:moveTo>
                      <a:pt x="629" y="110"/>
                    </a:moveTo>
                    <a:cubicBezTo>
                      <a:pt x="725" y="121"/>
                      <a:pt x="733" y="161"/>
                      <a:pt x="733" y="171"/>
                    </a:cubicBezTo>
                    <a:cubicBezTo>
                      <a:pt x="758" y="325"/>
                      <a:pt x="395" y="710"/>
                      <a:pt x="119" y="878"/>
                    </a:cubicBezTo>
                    <a:cubicBezTo>
                      <a:pt x="147" y="699"/>
                      <a:pt x="223" y="337"/>
                      <a:pt x="410" y="179"/>
                    </a:cubicBezTo>
                    <a:cubicBezTo>
                      <a:pt x="467" y="132"/>
                      <a:pt x="528" y="110"/>
                      <a:pt x="596" y="110"/>
                    </a:cubicBezTo>
                    <a:close/>
                    <a:moveTo>
                      <a:pt x="599" y="0"/>
                    </a:moveTo>
                    <a:cubicBezTo>
                      <a:pt x="503" y="0"/>
                      <a:pt x="416" y="33"/>
                      <a:pt x="341" y="96"/>
                    </a:cubicBezTo>
                    <a:cubicBezTo>
                      <a:pt x="54" y="333"/>
                      <a:pt x="4" y="943"/>
                      <a:pt x="1" y="968"/>
                    </a:cubicBezTo>
                    <a:cubicBezTo>
                      <a:pt x="1" y="990"/>
                      <a:pt x="8" y="1008"/>
                      <a:pt x="26" y="1019"/>
                    </a:cubicBezTo>
                    <a:cubicBezTo>
                      <a:pt x="33" y="1026"/>
                      <a:pt x="44" y="1029"/>
                      <a:pt x="54" y="1029"/>
                    </a:cubicBezTo>
                    <a:cubicBezTo>
                      <a:pt x="61" y="1029"/>
                      <a:pt x="69" y="1026"/>
                      <a:pt x="76" y="1022"/>
                    </a:cubicBezTo>
                    <a:cubicBezTo>
                      <a:pt x="349" y="900"/>
                      <a:pt x="879" y="412"/>
                      <a:pt x="841" y="157"/>
                    </a:cubicBezTo>
                    <a:cubicBezTo>
                      <a:pt x="829" y="96"/>
                      <a:pt x="786" y="20"/>
                      <a:pt x="639" y="2"/>
                    </a:cubicBezTo>
                    <a:cubicBezTo>
                      <a:pt x="625" y="1"/>
                      <a:pt x="612" y="0"/>
                      <a:pt x="59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25"/>
              <p:cNvSpPr/>
              <p:nvPr/>
            </p:nvSpPr>
            <p:spPr>
              <a:xfrm>
                <a:off x="2630301" y="2076522"/>
                <a:ext cx="14005" cy="9138"/>
              </a:xfrm>
              <a:custGeom>
                <a:rect b="b" l="l" r="r" t="t"/>
                <a:pathLst>
                  <a:path extrusionOk="0" h="261" w="400">
                    <a:moveTo>
                      <a:pt x="399" y="0"/>
                    </a:moveTo>
                    <a:lnTo>
                      <a:pt x="1" y="219"/>
                    </a:lnTo>
                    <a:cubicBezTo>
                      <a:pt x="46" y="248"/>
                      <a:pt x="87" y="260"/>
                      <a:pt x="125" y="260"/>
                    </a:cubicBezTo>
                    <a:cubicBezTo>
                      <a:pt x="302" y="260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25"/>
              <p:cNvSpPr/>
              <p:nvPr/>
            </p:nvSpPr>
            <p:spPr>
              <a:xfrm>
                <a:off x="2470853" y="2821103"/>
                <a:ext cx="346484" cy="35853"/>
              </a:xfrm>
              <a:custGeom>
                <a:rect b="b" l="l" r="r" t="t"/>
                <a:pathLst>
                  <a:path extrusionOk="0" h="1024" w="9896">
                    <a:moveTo>
                      <a:pt x="416" y="1"/>
                    </a:moveTo>
                    <a:cubicBezTo>
                      <a:pt x="348" y="1"/>
                      <a:pt x="287" y="30"/>
                      <a:pt x="265" y="73"/>
                    </a:cubicBezTo>
                    <a:lnTo>
                      <a:pt x="32" y="895"/>
                    </a:lnTo>
                    <a:cubicBezTo>
                      <a:pt x="0" y="959"/>
                      <a:pt x="75" y="1024"/>
                      <a:pt x="183" y="1024"/>
                    </a:cubicBezTo>
                    <a:lnTo>
                      <a:pt x="9652" y="1024"/>
                    </a:lnTo>
                    <a:cubicBezTo>
                      <a:pt x="9734" y="1024"/>
                      <a:pt x="9802" y="984"/>
                      <a:pt x="9806" y="931"/>
                    </a:cubicBezTo>
                    <a:lnTo>
                      <a:pt x="9889" y="108"/>
                    </a:lnTo>
                    <a:cubicBezTo>
                      <a:pt x="9895" y="51"/>
                      <a:pt x="9824" y="1"/>
                      <a:pt x="973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25"/>
              <p:cNvSpPr/>
              <p:nvPr/>
            </p:nvSpPr>
            <p:spPr>
              <a:xfrm>
                <a:off x="2513323" y="2818617"/>
                <a:ext cx="19397" cy="41490"/>
              </a:xfrm>
              <a:custGeom>
                <a:rect b="b" l="l" r="r" t="t"/>
                <a:pathLst>
                  <a:path extrusionOk="0" h="1185" w="554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cubicBezTo>
                      <a:pt x="0" y="1160"/>
                      <a:pt x="36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cubicBezTo>
                      <a:pt x="553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25"/>
              <p:cNvSpPr/>
              <p:nvPr/>
            </p:nvSpPr>
            <p:spPr>
              <a:xfrm>
                <a:off x="2513323" y="2818617"/>
                <a:ext cx="19257" cy="41490"/>
              </a:xfrm>
              <a:custGeom>
                <a:rect b="b" l="l" r="r" t="t"/>
                <a:pathLst>
                  <a:path extrusionOk="0" h="1185" w="55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lnTo>
                      <a:pt x="3" y="1131"/>
                    </a:lnTo>
                    <a:cubicBezTo>
                      <a:pt x="0" y="1160"/>
                      <a:pt x="40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lnTo>
                      <a:pt x="550" y="54"/>
                    </a:lnTo>
                    <a:cubicBezTo>
                      <a:pt x="550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25"/>
              <p:cNvSpPr/>
              <p:nvPr/>
            </p:nvSpPr>
            <p:spPr>
              <a:xfrm>
                <a:off x="2772348" y="2818617"/>
                <a:ext cx="19467" cy="41490"/>
              </a:xfrm>
              <a:custGeom>
                <a:rect b="b" l="l" r="r" t="t"/>
                <a:pathLst>
                  <a:path extrusionOk="0" h="1185" w="556">
                    <a:moveTo>
                      <a:pt x="219" y="0"/>
                    </a:moveTo>
                    <a:cubicBezTo>
                      <a:pt x="168" y="0"/>
                      <a:pt x="125" y="25"/>
                      <a:pt x="122" y="58"/>
                    </a:cubicBezTo>
                    <a:lnTo>
                      <a:pt x="3" y="1127"/>
                    </a:lnTo>
                    <a:cubicBezTo>
                      <a:pt x="0" y="1160"/>
                      <a:pt x="39" y="1185"/>
                      <a:pt x="90" y="1185"/>
                    </a:cubicBezTo>
                    <a:lnTo>
                      <a:pt x="337" y="1185"/>
                    </a:lnTo>
                    <a:cubicBezTo>
                      <a:pt x="388" y="1185"/>
                      <a:pt x="431" y="1160"/>
                      <a:pt x="434" y="1127"/>
                    </a:cubicBezTo>
                    <a:lnTo>
                      <a:pt x="552" y="58"/>
                    </a:lnTo>
                    <a:cubicBezTo>
                      <a:pt x="556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25"/>
              <p:cNvSpPr/>
              <p:nvPr/>
            </p:nvSpPr>
            <p:spPr>
              <a:xfrm>
                <a:off x="2643396" y="2818617"/>
                <a:ext cx="19362" cy="41490"/>
              </a:xfrm>
              <a:custGeom>
                <a:rect b="b" l="l" r="r" t="t"/>
                <a:pathLst>
                  <a:path extrusionOk="0" h="1185" w="553">
                    <a:moveTo>
                      <a:pt x="216" y="0"/>
                    </a:moveTo>
                    <a:cubicBezTo>
                      <a:pt x="165" y="0"/>
                      <a:pt x="122" y="25"/>
                      <a:pt x="118" y="58"/>
                    </a:cubicBezTo>
                    <a:lnTo>
                      <a:pt x="4" y="1127"/>
                    </a:lnTo>
                    <a:cubicBezTo>
                      <a:pt x="0" y="1160"/>
                      <a:pt x="36" y="1185"/>
                      <a:pt x="87" y="1185"/>
                    </a:cubicBezTo>
                    <a:lnTo>
                      <a:pt x="337" y="1185"/>
                    </a:lnTo>
                    <a:cubicBezTo>
                      <a:pt x="384" y="1185"/>
                      <a:pt x="431" y="1160"/>
                      <a:pt x="435" y="1127"/>
                    </a:cubicBezTo>
                    <a:lnTo>
                      <a:pt x="549" y="58"/>
                    </a:lnTo>
                    <a:cubicBezTo>
                      <a:pt x="553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25"/>
              <p:cNvSpPr/>
              <p:nvPr/>
            </p:nvSpPr>
            <p:spPr>
              <a:xfrm>
                <a:off x="2475381" y="2091484"/>
                <a:ext cx="1013577" cy="907769"/>
              </a:xfrm>
              <a:custGeom>
                <a:rect b="b" l="l" r="r" t="t"/>
                <a:pathLst>
                  <a:path extrusionOk="0" h="25927" w="28949">
                    <a:moveTo>
                      <a:pt x="27853" y="1"/>
                    </a:moveTo>
                    <a:lnTo>
                      <a:pt x="8130" y="5173"/>
                    </a:lnTo>
                    <a:lnTo>
                      <a:pt x="9221" y="6009"/>
                    </a:lnTo>
                    <a:lnTo>
                      <a:pt x="28948" y="837"/>
                    </a:lnTo>
                    <a:lnTo>
                      <a:pt x="27853" y="1"/>
                    </a:lnTo>
                    <a:close/>
                    <a:moveTo>
                      <a:pt x="12606" y="8594"/>
                    </a:moveTo>
                    <a:lnTo>
                      <a:pt x="10908" y="10815"/>
                    </a:lnTo>
                    <a:lnTo>
                      <a:pt x="3163" y="20948"/>
                    </a:lnTo>
                    <a:lnTo>
                      <a:pt x="1" y="25090"/>
                    </a:lnTo>
                    <a:lnTo>
                      <a:pt x="1091" y="25927"/>
                    </a:lnTo>
                    <a:lnTo>
                      <a:pt x="13697" y="9430"/>
                    </a:lnTo>
                    <a:lnTo>
                      <a:pt x="12606" y="8594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25"/>
              <p:cNvSpPr/>
              <p:nvPr/>
            </p:nvSpPr>
            <p:spPr>
              <a:xfrm>
                <a:off x="2509787" y="2116997"/>
                <a:ext cx="982031" cy="1171798"/>
              </a:xfrm>
              <a:custGeom>
                <a:rect b="b" l="l" r="r" t="t"/>
                <a:pathLst>
                  <a:path extrusionOk="0" h="33468" w="28048">
                    <a:moveTo>
                      <a:pt x="27857" y="0"/>
                    </a:moveTo>
                    <a:lnTo>
                      <a:pt x="8130" y="5172"/>
                    </a:lnTo>
                    <a:lnTo>
                      <a:pt x="12606" y="8593"/>
                    </a:lnTo>
                    <a:lnTo>
                      <a:pt x="0" y="25090"/>
                    </a:lnTo>
                    <a:lnTo>
                      <a:pt x="10962" y="33467"/>
                    </a:lnTo>
                    <a:lnTo>
                      <a:pt x="23572" y="16971"/>
                    </a:lnTo>
                    <a:lnTo>
                      <a:pt x="28048" y="20390"/>
                    </a:lnTo>
                    <a:lnTo>
                      <a:pt x="28048" y="20390"/>
                    </a:lnTo>
                    <a:lnTo>
                      <a:pt x="27857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25"/>
              <p:cNvSpPr/>
              <p:nvPr/>
            </p:nvSpPr>
            <p:spPr>
              <a:xfrm>
                <a:off x="3247996" y="2515617"/>
                <a:ext cx="9663" cy="52449"/>
              </a:xfrm>
              <a:custGeom>
                <a:rect b="b" l="l" r="r" t="t"/>
                <a:pathLst>
                  <a:path extrusionOk="0" h="1498" w="276">
                    <a:moveTo>
                      <a:pt x="0" y="0"/>
                    </a:moveTo>
                    <a:lnTo>
                      <a:pt x="14" y="1497"/>
                    </a:lnTo>
                    <a:lnTo>
                      <a:pt x="276" y="149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25"/>
              <p:cNvSpPr/>
              <p:nvPr/>
            </p:nvSpPr>
            <p:spPr>
              <a:xfrm>
                <a:off x="3246315" y="2340798"/>
                <a:ext cx="10364" cy="125065"/>
              </a:xfrm>
              <a:custGeom>
                <a:rect b="b" l="l" r="r" t="t"/>
                <a:pathLst>
                  <a:path extrusionOk="0" h="3572" w="296">
                    <a:moveTo>
                      <a:pt x="264" y="0"/>
                    </a:moveTo>
                    <a:lnTo>
                      <a:pt x="1" y="4"/>
                    </a:lnTo>
                    <a:lnTo>
                      <a:pt x="34" y="3572"/>
                    </a:lnTo>
                    <a:lnTo>
                      <a:pt x="295" y="3572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25"/>
              <p:cNvSpPr/>
              <p:nvPr/>
            </p:nvSpPr>
            <p:spPr>
              <a:xfrm>
                <a:off x="3105459" y="2917633"/>
                <a:ext cx="72581" cy="85501"/>
              </a:xfrm>
              <a:custGeom>
                <a:rect b="b" l="l" r="r" t="t"/>
                <a:pathLst>
                  <a:path extrusionOk="0" h="2442" w="2073">
                    <a:moveTo>
                      <a:pt x="1375" y="0"/>
                    </a:moveTo>
                    <a:lnTo>
                      <a:pt x="1" y="1486"/>
                    </a:lnTo>
                    <a:lnTo>
                      <a:pt x="539" y="2441"/>
                    </a:lnTo>
                    <a:lnTo>
                      <a:pt x="2072" y="719"/>
                    </a:lnTo>
                    <a:lnTo>
                      <a:pt x="1375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25"/>
              <p:cNvSpPr/>
              <p:nvPr/>
            </p:nvSpPr>
            <p:spPr>
              <a:xfrm>
                <a:off x="2592592" y="2194375"/>
                <a:ext cx="843906" cy="1008185"/>
              </a:xfrm>
              <a:custGeom>
                <a:rect b="b" l="l" r="r" t="t"/>
                <a:pathLst>
                  <a:path extrusionOk="0" h="28795" w="24103">
                    <a:moveTo>
                      <a:pt x="23213" y="181"/>
                    </a:moveTo>
                    <a:cubicBezTo>
                      <a:pt x="23342" y="181"/>
                      <a:pt x="23468" y="224"/>
                      <a:pt x="23572" y="302"/>
                    </a:cubicBezTo>
                    <a:cubicBezTo>
                      <a:pt x="23715" y="413"/>
                      <a:pt x="23801" y="582"/>
                      <a:pt x="23801" y="766"/>
                    </a:cubicBezTo>
                    <a:lnTo>
                      <a:pt x="23920" y="13475"/>
                    </a:lnTo>
                    <a:cubicBezTo>
                      <a:pt x="23924" y="13705"/>
                      <a:pt x="23801" y="13906"/>
                      <a:pt x="23594" y="14007"/>
                    </a:cubicBezTo>
                    <a:cubicBezTo>
                      <a:pt x="23508" y="14050"/>
                      <a:pt x="23418" y="14071"/>
                      <a:pt x="23328" y="14071"/>
                    </a:cubicBezTo>
                    <a:cubicBezTo>
                      <a:pt x="23203" y="14071"/>
                      <a:pt x="23080" y="14032"/>
                      <a:pt x="22973" y="13949"/>
                    </a:cubicBezTo>
                    <a:lnTo>
                      <a:pt x="21497" y="12822"/>
                    </a:lnTo>
                    <a:cubicBezTo>
                      <a:pt x="21357" y="12715"/>
                      <a:pt x="21192" y="12664"/>
                      <a:pt x="21031" y="12664"/>
                    </a:cubicBezTo>
                    <a:cubicBezTo>
                      <a:pt x="20798" y="12664"/>
                      <a:pt x="20568" y="12768"/>
                      <a:pt x="20417" y="12965"/>
                    </a:cubicBezTo>
                    <a:lnTo>
                      <a:pt x="8637" y="28382"/>
                    </a:lnTo>
                    <a:cubicBezTo>
                      <a:pt x="8519" y="28532"/>
                      <a:pt x="8343" y="28612"/>
                      <a:pt x="8166" y="28612"/>
                    </a:cubicBezTo>
                    <a:cubicBezTo>
                      <a:pt x="8041" y="28612"/>
                      <a:pt x="7916" y="28572"/>
                      <a:pt x="7808" y="28493"/>
                    </a:cubicBezTo>
                    <a:lnTo>
                      <a:pt x="511" y="22915"/>
                    </a:lnTo>
                    <a:cubicBezTo>
                      <a:pt x="252" y="22718"/>
                      <a:pt x="202" y="22348"/>
                      <a:pt x="400" y="22090"/>
                    </a:cubicBezTo>
                    <a:lnTo>
                      <a:pt x="12183" y="6673"/>
                    </a:lnTo>
                    <a:cubicBezTo>
                      <a:pt x="12438" y="6336"/>
                      <a:pt x="12374" y="5852"/>
                      <a:pt x="12036" y="5593"/>
                    </a:cubicBezTo>
                    <a:lnTo>
                      <a:pt x="10561" y="4462"/>
                    </a:lnTo>
                    <a:cubicBezTo>
                      <a:pt x="10378" y="4323"/>
                      <a:pt x="10295" y="4107"/>
                      <a:pt x="10341" y="3881"/>
                    </a:cubicBezTo>
                    <a:cubicBezTo>
                      <a:pt x="10384" y="3655"/>
                      <a:pt x="10546" y="3483"/>
                      <a:pt x="10769" y="3425"/>
                    </a:cubicBezTo>
                    <a:lnTo>
                      <a:pt x="23062" y="202"/>
                    </a:lnTo>
                    <a:cubicBezTo>
                      <a:pt x="23112" y="188"/>
                      <a:pt x="23163" y="181"/>
                      <a:pt x="23213" y="181"/>
                    </a:cubicBezTo>
                    <a:close/>
                    <a:moveTo>
                      <a:pt x="23213" y="1"/>
                    </a:moveTo>
                    <a:cubicBezTo>
                      <a:pt x="23148" y="1"/>
                      <a:pt x="23084" y="9"/>
                      <a:pt x="23016" y="26"/>
                    </a:cubicBezTo>
                    <a:lnTo>
                      <a:pt x="10722" y="3249"/>
                    </a:lnTo>
                    <a:cubicBezTo>
                      <a:pt x="10435" y="3325"/>
                      <a:pt x="10220" y="3554"/>
                      <a:pt x="10162" y="3845"/>
                    </a:cubicBezTo>
                    <a:cubicBezTo>
                      <a:pt x="10105" y="4136"/>
                      <a:pt x="10217" y="4427"/>
                      <a:pt x="10449" y="4606"/>
                    </a:cubicBezTo>
                    <a:lnTo>
                      <a:pt x="11928" y="5737"/>
                    </a:lnTo>
                    <a:cubicBezTo>
                      <a:pt x="12187" y="5934"/>
                      <a:pt x="12237" y="6304"/>
                      <a:pt x="12039" y="6562"/>
                    </a:cubicBezTo>
                    <a:lnTo>
                      <a:pt x="256" y="21979"/>
                    </a:lnTo>
                    <a:cubicBezTo>
                      <a:pt x="1" y="22315"/>
                      <a:pt x="65" y="22800"/>
                      <a:pt x="403" y="23059"/>
                    </a:cubicBezTo>
                    <a:lnTo>
                      <a:pt x="7700" y="28637"/>
                    </a:lnTo>
                    <a:cubicBezTo>
                      <a:pt x="7836" y="28741"/>
                      <a:pt x="8002" y="28794"/>
                      <a:pt x="8166" y="28794"/>
                    </a:cubicBezTo>
                    <a:cubicBezTo>
                      <a:pt x="8396" y="28794"/>
                      <a:pt x="8626" y="28690"/>
                      <a:pt x="8780" y="28489"/>
                    </a:cubicBezTo>
                    <a:lnTo>
                      <a:pt x="20561" y="13073"/>
                    </a:lnTo>
                    <a:cubicBezTo>
                      <a:pt x="20675" y="12922"/>
                      <a:pt x="20851" y="12844"/>
                      <a:pt x="21031" y="12844"/>
                    </a:cubicBezTo>
                    <a:cubicBezTo>
                      <a:pt x="21152" y="12844"/>
                      <a:pt x="21278" y="12883"/>
                      <a:pt x="21386" y="12965"/>
                    </a:cubicBezTo>
                    <a:lnTo>
                      <a:pt x="22865" y="14093"/>
                    </a:lnTo>
                    <a:cubicBezTo>
                      <a:pt x="23001" y="14196"/>
                      <a:pt x="23166" y="14251"/>
                      <a:pt x="23332" y="14251"/>
                    </a:cubicBezTo>
                    <a:cubicBezTo>
                      <a:pt x="23446" y="14251"/>
                      <a:pt x="23564" y="14226"/>
                      <a:pt x="23676" y="14171"/>
                    </a:cubicBezTo>
                    <a:cubicBezTo>
                      <a:pt x="23942" y="14039"/>
                      <a:pt x="24103" y="13770"/>
                      <a:pt x="24103" y="13475"/>
                    </a:cubicBezTo>
                    <a:lnTo>
                      <a:pt x="23985" y="766"/>
                    </a:lnTo>
                    <a:cubicBezTo>
                      <a:pt x="23981" y="525"/>
                      <a:pt x="23870" y="306"/>
                      <a:pt x="23680" y="159"/>
                    </a:cubicBezTo>
                    <a:cubicBezTo>
                      <a:pt x="23543" y="55"/>
                      <a:pt x="23382" y="1"/>
                      <a:pt x="2321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25"/>
              <p:cNvSpPr/>
              <p:nvPr/>
            </p:nvSpPr>
            <p:spPr>
              <a:xfrm>
                <a:off x="2614090" y="2645304"/>
                <a:ext cx="70060" cy="105878"/>
              </a:xfrm>
              <a:custGeom>
                <a:rect b="b" l="l" r="r" t="t"/>
                <a:pathLst>
                  <a:path extrusionOk="0" h="3024" w="2001">
                    <a:moveTo>
                      <a:pt x="1343" y="0"/>
                    </a:moveTo>
                    <a:lnTo>
                      <a:pt x="1" y="2046"/>
                    </a:lnTo>
                    <a:lnTo>
                      <a:pt x="76" y="2980"/>
                    </a:lnTo>
                    <a:cubicBezTo>
                      <a:pt x="178" y="3010"/>
                      <a:pt x="283" y="3023"/>
                      <a:pt x="386" y="3023"/>
                    </a:cubicBezTo>
                    <a:cubicBezTo>
                      <a:pt x="1199" y="3023"/>
                      <a:pt x="2000" y="2208"/>
                      <a:pt x="2000" y="2208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25"/>
              <p:cNvSpPr/>
              <p:nvPr/>
            </p:nvSpPr>
            <p:spPr>
              <a:xfrm>
                <a:off x="2359722" y="2457075"/>
                <a:ext cx="287488" cy="370957"/>
              </a:xfrm>
              <a:custGeom>
                <a:rect b="b" l="l" r="r" t="t"/>
                <a:pathLst>
                  <a:path extrusionOk="0" h="10595" w="8211">
                    <a:moveTo>
                      <a:pt x="1882" y="8579"/>
                    </a:moveTo>
                    <a:cubicBezTo>
                      <a:pt x="1885" y="8579"/>
                      <a:pt x="1888" y="8580"/>
                      <a:pt x="1892" y="8582"/>
                    </a:cubicBezTo>
                    <a:cubicBezTo>
                      <a:pt x="1905" y="8585"/>
                      <a:pt x="1922" y="8593"/>
                      <a:pt x="1940" y="8605"/>
                    </a:cubicBezTo>
                    <a:lnTo>
                      <a:pt x="1940" y="8605"/>
                    </a:lnTo>
                    <a:cubicBezTo>
                      <a:pt x="1919" y="8600"/>
                      <a:pt x="1902" y="8594"/>
                      <a:pt x="1892" y="8589"/>
                    </a:cubicBezTo>
                    <a:cubicBezTo>
                      <a:pt x="1877" y="8584"/>
                      <a:pt x="1877" y="8579"/>
                      <a:pt x="1882" y="8579"/>
                    </a:cubicBezTo>
                    <a:close/>
                    <a:moveTo>
                      <a:pt x="877" y="0"/>
                    </a:moveTo>
                    <a:cubicBezTo>
                      <a:pt x="701" y="1360"/>
                      <a:pt x="554" y="2724"/>
                      <a:pt x="421" y="4092"/>
                    </a:cubicBezTo>
                    <a:cubicBezTo>
                      <a:pt x="277" y="5455"/>
                      <a:pt x="156" y="6823"/>
                      <a:pt x="44" y="8191"/>
                    </a:cubicBezTo>
                    <a:lnTo>
                      <a:pt x="22" y="8446"/>
                    </a:lnTo>
                    <a:lnTo>
                      <a:pt x="8" y="8618"/>
                    </a:lnTo>
                    <a:cubicBezTo>
                      <a:pt x="5" y="8686"/>
                      <a:pt x="1" y="8765"/>
                      <a:pt x="8" y="8847"/>
                    </a:cubicBezTo>
                    <a:cubicBezTo>
                      <a:pt x="12" y="9005"/>
                      <a:pt x="37" y="9192"/>
                      <a:pt x="98" y="9382"/>
                    </a:cubicBezTo>
                    <a:cubicBezTo>
                      <a:pt x="163" y="9576"/>
                      <a:pt x="267" y="9781"/>
                      <a:pt x="414" y="9953"/>
                    </a:cubicBezTo>
                    <a:cubicBezTo>
                      <a:pt x="561" y="10125"/>
                      <a:pt x="737" y="10258"/>
                      <a:pt x="909" y="10351"/>
                    </a:cubicBezTo>
                    <a:cubicBezTo>
                      <a:pt x="1074" y="10434"/>
                      <a:pt x="1243" y="10495"/>
                      <a:pt x="1387" y="10527"/>
                    </a:cubicBezTo>
                    <a:cubicBezTo>
                      <a:pt x="1621" y="10580"/>
                      <a:pt x="1820" y="10594"/>
                      <a:pt x="2005" y="10594"/>
                    </a:cubicBezTo>
                    <a:cubicBezTo>
                      <a:pt x="2058" y="10594"/>
                      <a:pt x="2110" y="10593"/>
                      <a:pt x="2162" y="10591"/>
                    </a:cubicBezTo>
                    <a:cubicBezTo>
                      <a:pt x="2618" y="10566"/>
                      <a:pt x="3005" y="10484"/>
                      <a:pt x="3375" y="10384"/>
                    </a:cubicBezTo>
                    <a:cubicBezTo>
                      <a:pt x="3741" y="10280"/>
                      <a:pt x="4089" y="10161"/>
                      <a:pt x="4430" y="10031"/>
                    </a:cubicBezTo>
                    <a:cubicBezTo>
                      <a:pt x="5780" y="9493"/>
                      <a:pt x="7011" y="8851"/>
                      <a:pt x="8210" y="8093"/>
                    </a:cubicBezTo>
                    <a:lnTo>
                      <a:pt x="7679" y="7078"/>
                    </a:lnTo>
                    <a:cubicBezTo>
                      <a:pt x="7057" y="7314"/>
                      <a:pt x="6418" y="7555"/>
                      <a:pt x="5787" y="7774"/>
                    </a:cubicBezTo>
                    <a:cubicBezTo>
                      <a:pt x="5155" y="7997"/>
                      <a:pt x="4516" y="8197"/>
                      <a:pt x="3888" y="8356"/>
                    </a:cubicBezTo>
                    <a:cubicBezTo>
                      <a:pt x="3576" y="8438"/>
                      <a:pt x="3264" y="8510"/>
                      <a:pt x="2962" y="8560"/>
                    </a:cubicBezTo>
                    <a:cubicBezTo>
                      <a:pt x="2704" y="8603"/>
                      <a:pt x="2448" y="8634"/>
                      <a:pt x="2233" y="8634"/>
                    </a:cubicBezTo>
                    <a:cubicBezTo>
                      <a:pt x="2200" y="8634"/>
                      <a:pt x="2168" y="8633"/>
                      <a:pt x="2137" y="8632"/>
                    </a:cubicBezTo>
                    <a:cubicBezTo>
                      <a:pt x="2129" y="8631"/>
                      <a:pt x="2120" y="8630"/>
                      <a:pt x="2112" y="8630"/>
                    </a:cubicBezTo>
                    <a:lnTo>
                      <a:pt x="2112" y="8630"/>
                    </a:lnTo>
                    <a:lnTo>
                      <a:pt x="2140" y="8431"/>
                    </a:lnTo>
                    <a:cubicBezTo>
                      <a:pt x="2338" y="7074"/>
                      <a:pt x="2528" y="5714"/>
                      <a:pt x="2697" y="4350"/>
                    </a:cubicBezTo>
                    <a:cubicBezTo>
                      <a:pt x="2873" y="2989"/>
                      <a:pt x="3037" y="1626"/>
                      <a:pt x="3178" y="262"/>
                    </a:cubicBez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5"/>
              <p:cNvSpPr/>
              <p:nvPr/>
            </p:nvSpPr>
            <p:spPr>
              <a:xfrm>
                <a:off x="2356851" y="2359775"/>
                <a:ext cx="170931" cy="212176"/>
              </a:xfrm>
              <a:custGeom>
                <a:rect b="b" l="l" r="r" t="t"/>
                <a:pathLst>
                  <a:path extrusionOk="0" h="6060" w="4882">
                    <a:moveTo>
                      <a:pt x="2366" y="0"/>
                    </a:moveTo>
                    <a:cubicBezTo>
                      <a:pt x="2255" y="0"/>
                      <a:pt x="2142" y="16"/>
                      <a:pt x="2029" y="51"/>
                    </a:cubicBezTo>
                    <a:cubicBezTo>
                      <a:pt x="1109" y="331"/>
                      <a:pt x="1" y="3503"/>
                      <a:pt x="1" y="3503"/>
                    </a:cubicBezTo>
                    <a:lnTo>
                      <a:pt x="3576" y="6059"/>
                    </a:lnTo>
                    <a:cubicBezTo>
                      <a:pt x="3576" y="6059"/>
                      <a:pt x="4882" y="3410"/>
                      <a:pt x="4494" y="2219"/>
                    </a:cubicBezTo>
                    <a:cubicBezTo>
                      <a:pt x="4136" y="1114"/>
                      <a:pt x="3291" y="0"/>
                      <a:pt x="236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5"/>
              <p:cNvSpPr/>
              <p:nvPr/>
            </p:nvSpPr>
            <p:spPr>
              <a:xfrm>
                <a:off x="2348168" y="2472376"/>
                <a:ext cx="146702" cy="110640"/>
              </a:xfrm>
              <a:custGeom>
                <a:rect b="b" l="l" r="r" t="t"/>
                <a:pathLst>
                  <a:path extrusionOk="0" h="3160" w="4190">
                    <a:moveTo>
                      <a:pt x="83" y="1"/>
                    </a:moveTo>
                    <a:lnTo>
                      <a:pt x="1" y="370"/>
                    </a:lnTo>
                    <a:lnTo>
                      <a:pt x="3856" y="3160"/>
                    </a:lnTo>
                    <a:lnTo>
                      <a:pt x="4190" y="278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5"/>
              <p:cNvSpPr/>
              <p:nvPr/>
            </p:nvSpPr>
            <p:spPr>
              <a:xfrm>
                <a:off x="2661112" y="2623946"/>
                <a:ext cx="78953" cy="98700"/>
              </a:xfrm>
              <a:custGeom>
                <a:rect b="b" l="l" r="r" t="t"/>
                <a:pathLst>
                  <a:path extrusionOk="0" h="2819" w="2255">
                    <a:moveTo>
                      <a:pt x="1802" y="0"/>
                    </a:moveTo>
                    <a:lnTo>
                      <a:pt x="0" y="610"/>
                    </a:lnTo>
                    <a:lnTo>
                      <a:pt x="657" y="2818"/>
                    </a:lnTo>
                    <a:lnTo>
                      <a:pt x="2254" y="1881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7" name="Google Shape;707;p25"/>
          <p:cNvSpPr txBox="1"/>
          <p:nvPr/>
        </p:nvSpPr>
        <p:spPr>
          <a:xfrm>
            <a:off x="5285825" y="1186600"/>
            <a:ext cx="37581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naheim"/>
              <a:buChar char="★"/>
            </a:pPr>
            <a:r>
              <a:rPr lang="en" sz="1500">
                <a:latin typeface="Anaheim"/>
                <a:ea typeface="Anaheim"/>
                <a:cs typeface="Anaheim"/>
                <a:sym typeface="Anaheim"/>
              </a:rPr>
              <a:t>What classes did I enjoy the most?</a:t>
            </a:r>
            <a:endParaRPr sz="1500"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naheim"/>
              <a:buChar char="★"/>
            </a:pPr>
            <a:r>
              <a:rPr lang="en" sz="1500">
                <a:latin typeface="Anaheim"/>
                <a:ea typeface="Anaheim"/>
                <a:cs typeface="Anaheim"/>
                <a:sym typeface="Anaheim"/>
              </a:rPr>
              <a:t>Who will I be working with?</a:t>
            </a:r>
            <a:endParaRPr sz="1500"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naheim"/>
              <a:buChar char="★"/>
            </a:pPr>
            <a:r>
              <a:rPr lang="en" sz="1500">
                <a:latin typeface="Anaheim"/>
                <a:ea typeface="Anaheim"/>
                <a:cs typeface="Anaheim"/>
                <a:sym typeface="Anaheim"/>
              </a:rPr>
              <a:t>Will I be able to continue this work after graduating?</a:t>
            </a:r>
            <a:endParaRPr sz="1500"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naheim"/>
              <a:buChar char="★"/>
            </a:pPr>
            <a:r>
              <a:rPr lang="en" sz="1500">
                <a:latin typeface="Anaheim"/>
                <a:ea typeface="Anaheim"/>
                <a:cs typeface="Anaheim"/>
                <a:sym typeface="Anaheim"/>
              </a:rPr>
              <a:t>Will this help me get a job?</a:t>
            </a:r>
            <a:endParaRPr sz="1500"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naheim"/>
              <a:buChar char="★"/>
            </a:pPr>
            <a:r>
              <a:rPr lang="en" sz="1500">
                <a:latin typeface="Anaheim"/>
                <a:ea typeface="Anaheim"/>
                <a:cs typeface="Anaheim"/>
                <a:sym typeface="Anaheim"/>
              </a:rPr>
              <a:t>Do I want to go into academia? What other options are there?</a:t>
            </a:r>
            <a:endParaRPr sz="1500"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708" name="Google Shape;708;p25"/>
          <p:cNvGrpSpPr/>
          <p:nvPr/>
        </p:nvGrpSpPr>
        <p:grpSpPr>
          <a:xfrm>
            <a:off x="218556" y="118166"/>
            <a:ext cx="4109509" cy="4369122"/>
            <a:chOff x="130296" y="1071688"/>
            <a:chExt cx="3408967" cy="3424882"/>
          </a:xfrm>
        </p:grpSpPr>
        <p:grpSp>
          <p:nvGrpSpPr>
            <p:cNvPr id="709" name="Google Shape;709;p25"/>
            <p:cNvGrpSpPr/>
            <p:nvPr/>
          </p:nvGrpSpPr>
          <p:grpSpPr>
            <a:xfrm>
              <a:off x="2452317" y="1315660"/>
              <a:ext cx="1000385" cy="883233"/>
              <a:chOff x="6836417" y="1197085"/>
              <a:chExt cx="1000385" cy="883233"/>
            </a:xfrm>
          </p:grpSpPr>
          <p:sp>
            <p:nvSpPr>
              <p:cNvPr id="710" name="Google Shape;710;p25"/>
              <p:cNvSpPr/>
              <p:nvPr/>
            </p:nvSpPr>
            <p:spPr>
              <a:xfrm>
                <a:off x="6836417" y="1197085"/>
                <a:ext cx="1000385" cy="883233"/>
              </a:xfrm>
              <a:custGeom>
                <a:rect b="b" l="l" r="r" t="t"/>
                <a:pathLst>
                  <a:path extrusionOk="0" h="19896" w="22535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5"/>
              <p:cNvSpPr/>
              <p:nvPr/>
            </p:nvSpPr>
            <p:spPr>
              <a:xfrm>
                <a:off x="6955454" y="1302144"/>
                <a:ext cx="762308" cy="673123"/>
              </a:xfrm>
              <a:custGeom>
                <a:rect b="b" l="l" r="r" t="t"/>
                <a:pathLst>
                  <a:path extrusionOk="0" h="15163" w="17172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25"/>
              <p:cNvSpPr/>
              <p:nvPr/>
            </p:nvSpPr>
            <p:spPr>
              <a:xfrm>
                <a:off x="7072457" y="1292613"/>
                <a:ext cx="625446" cy="541722"/>
              </a:xfrm>
              <a:custGeom>
                <a:rect b="b" l="l" r="r" t="t"/>
                <a:pathLst>
                  <a:path extrusionOk="0" h="12203" w="14089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3" name="Google Shape;713;p25"/>
            <p:cNvGrpSpPr/>
            <p:nvPr/>
          </p:nvGrpSpPr>
          <p:grpSpPr>
            <a:xfrm>
              <a:off x="130296" y="2169663"/>
              <a:ext cx="519733" cy="485268"/>
              <a:chOff x="3420351" y="2022243"/>
              <a:chExt cx="1090502" cy="1018186"/>
            </a:xfrm>
          </p:grpSpPr>
          <p:sp>
            <p:nvSpPr>
              <p:cNvPr id="714" name="Google Shape;714;p25"/>
              <p:cNvSpPr/>
              <p:nvPr/>
            </p:nvSpPr>
            <p:spPr>
              <a:xfrm>
                <a:off x="3420351" y="2022243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25"/>
              <p:cNvSpPr/>
              <p:nvPr/>
            </p:nvSpPr>
            <p:spPr>
              <a:xfrm>
                <a:off x="3550024" y="2143356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25"/>
              <p:cNvSpPr/>
              <p:nvPr/>
            </p:nvSpPr>
            <p:spPr>
              <a:xfrm>
                <a:off x="3574345" y="2143369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25"/>
              <p:cNvSpPr/>
              <p:nvPr/>
            </p:nvSpPr>
            <p:spPr>
              <a:xfrm>
                <a:off x="3772230" y="2245933"/>
                <a:ext cx="386747" cy="570799"/>
              </a:xfrm>
              <a:custGeom>
                <a:rect b="b" l="l" r="r" t="t"/>
                <a:pathLst>
                  <a:path extrusionOk="0" h="12858" w="8712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8" name="Google Shape;718;p25"/>
            <p:cNvGrpSpPr/>
            <p:nvPr/>
          </p:nvGrpSpPr>
          <p:grpSpPr>
            <a:xfrm>
              <a:off x="1529971" y="3813574"/>
              <a:ext cx="519733" cy="485268"/>
              <a:chOff x="4694531" y="2250235"/>
              <a:chExt cx="1090502" cy="1018186"/>
            </a:xfrm>
          </p:grpSpPr>
          <p:sp>
            <p:nvSpPr>
              <p:cNvPr id="719" name="Google Shape;719;p25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25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25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2" name="Google Shape;722;p25"/>
            <p:cNvSpPr/>
            <p:nvPr/>
          </p:nvSpPr>
          <p:spPr>
            <a:xfrm>
              <a:off x="3388750" y="2496459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3222671" y="107168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5"/>
            <p:cNvSpPr/>
            <p:nvPr/>
          </p:nvSpPr>
          <p:spPr>
            <a:xfrm>
              <a:off x="426129" y="1501144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5"/>
            <p:cNvSpPr/>
            <p:nvPr/>
          </p:nvSpPr>
          <p:spPr>
            <a:xfrm>
              <a:off x="639646" y="1378460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8" name="Google Shape;728;p25"/>
            <p:cNvGrpSpPr/>
            <p:nvPr/>
          </p:nvGrpSpPr>
          <p:grpSpPr>
            <a:xfrm>
              <a:off x="1121574" y="1631446"/>
              <a:ext cx="372947" cy="343113"/>
              <a:chOff x="2726256" y="1777476"/>
              <a:chExt cx="2254821" cy="2074447"/>
            </a:xfrm>
          </p:grpSpPr>
          <p:sp>
            <p:nvSpPr>
              <p:cNvPr id="729" name="Google Shape;729;p25"/>
              <p:cNvSpPr/>
              <p:nvPr/>
            </p:nvSpPr>
            <p:spPr>
              <a:xfrm>
                <a:off x="2726256" y="1777476"/>
                <a:ext cx="2254821" cy="2074447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25"/>
              <p:cNvSpPr/>
              <p:nvPr/>
            </p:nvSpPr>
            <p:spPr>
              <a:xfrm>
                <a:off x="2855767" y="1904847"/>
                <a:ext cx="1995778" cy="1819695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1" name="Google Shape;731;p25"/>
          <p:cNvGrpSpPr/>
          <p:nvPr/>
        </p:nvGrpSpPr>
        <p:grpSpPr>
          <a:xfrm>
            <a:off x="2053506" y="3778129"/>
            <a:ext cx="339288" cy="328947"/>
            <a:chOff x="5765817" y="3227724"/>
            <a:chExt cx="364865" cy="324822"/>
          </a:xfrm>
        </p:grpSpPr>
        <p:sp>
          <p:nvSpPr>
            <p:cNvPr id="732" name="Google Shape;732;p25"/>
            <p:cNvSpPr/>
            <p:nvPr/>
          </p:nvSpPr>
          <p:spPr>
            <a:xfrm>
              <a:off x="5765817" y="3227724"/>
              <a:ext cx="364865" cy="324822"/>
            </a:xfrm>
            <a:custGeom>
              <a:rect b="b" l="l" r="r" t="t"/>
              <a:pathLst>
                <a:path extrusionOk="0" h="10229" w="11490">
                  <a:moveTo>
                    <a:pt x="8287" y="370"/>
                  </a:moveTo>
                  <a:cubicBezTo>
                    <a:pt x="9871" y="370"/>
                    <a:pt x="11157" y="1656"/>
                    <a:pt x="11157" y="3251"/>
                  </a:cubicBezTo>
                  <a:cubicBezTo>
                    <a:pt x="11133" y="4037"/>
                    <a:pt x="10847" y="4870"/>
                    <a:pt x="10299" y="5751"/>
                  </a:cubicBezTo>
                  <a:cubicBezTo>
                    <a:pt x="9847" y="6442"/>
                    <a:pt x="9216" y="7156"/>
                    <a:pt x="8418" y="7871"/>
                  </a:cubicBezTo>
                  <a:cubicBezTo>
                    <a:pt x="7263" y="8918"/>
                    <a:pt x="6084" y="9645"/>
                    <a:pt x="5763" y="9835"/>
                  </a:cubicBezTo>
                  <a:cubicBezTo>
                    <a:pt x="5430" y="9645"/>
                    <a:pt x="4251" y="8930"/>
                    <a:pt x="3096" y="7895"/>
                  </a:cubicBezTo>
                  <a:cubicBezTo>
                    <a:pt x="2310" y="7180"/>
                    <a:pt x="1667" y="6466"/>
                    <a:pt x="1215" y="5763"/>
                  </a:cubicBezTo>
                  <a:cubicBezTo>
                    <a:pt x="667" y="4894"/>
                    <a:pt x="381" y="4049"/>
                    <a:pt x="381" y="3251"/>
                  </a:cubicBezTo>
                  <a:cubicBezTo>
                    <a:pt x="381" y="1668"/>
                    <a:pt x="1667" y="370"/>
                    <a:pt x="3263" y="370"/>
                  </a:cubicBezTo>
                  <a:cubicBezTo>
                    <a:pt x="4191" y="370"/>
                    <a:pt x="5084" y="834"/>
                    <a:pt x="5620" y="1608"/>
                  </a:cubicBezTo>
                  <a:cubicBezTo>
                    <a:pt x="5656" y="1656"/>
                    <a:pt x="5715" y="1679"/>
                    <a:pt x="5775" y="1679"/>
                  </a:cubicBezTo>
                  <a:cubicBezTo>
                    <a:pt x="5834" y="1679"/>
                    <a:pt x="5894" y="1656"/>
                    <a:pt x="5918" y="1608"/>
                  </a:cubicBezTo>
                  <a:cubicBezTo>
                    <a:pt x="6454" y="834"/>
                    <a:pt x="7335" y="370"/>
                    <a:pt x="8287" y="370"/>
                  </a:cubicBezTo>
                  <a:close/>
                  <a:moveTo>
                    <a:pt x="3227" y="1"/>
                  </a:moveTo>
                  <a:cubicBezTo>
                    <a:pt x="1441" y="1"/>
                    <a:pt x="0" y="1441"/>
                    <a:pt x="0" y="3227"/>
                  </a:cubicBezTo>
                  <a:cubicBezTo>
                    <a:pt x="0" y="4108"/>
                    <a:pt x="298" y="5013"/>
                    <a:pt x="893" y="5942"/>
                  </a:cubicBezTo>
                  <a:cubicBezTo>
                    <a:pt x="1370" y="6668"/>
                    <a:pt x="2001" y="7418"/>
                    <a:pt x="2822" y="8145"/>
                  </a:cubicBezTo>
                  <a:cubicBezTo>
                    <a:pt x="4203" y="9383"/>
                    <a:pt x="5620" y="10181"/>
                    <a:pt x="5632" y="10192"/>
                  </a:cubicBezTo>
                  <a:cubicBezTo>
                    <a:pt x="5668" y="10216"/>
                    <a:pt x="5692" y="10228"/>
                    <a:pt x="5727" y="10228"/>
                  </a:cubicBezTo>
                  <a:cubicBezTo>
                    <a:pt x="5751" y="10228"/>
                    <a:pt x="5787" y="10216"/>
                    <a:pt x="5811" y="10192"/>
                  </a:cubicBezTo>
                  <a:cubicBezTo>
                    <a:pt x="5834" y="10181"/>
                    <a:pt x="7239" y="9395"/>
                    <a:pt x="8632" y="8145"/>
                  </a:cubicBezTo>
                  <a:cubicBezTo>
                    <a:pt x="9442" y="7418"/>
                    <a:pt x="10097" y="6668"/>
                    <a:pt x="10561" y="5942"/>
                  </a:cubicBezTo>
                  <a:cubicBezTo>
                    <a:pt x="11157" y="5013"/>
                    <a:pt x="11454" y="4108"/>
                    <a:pt x="11454" y="3227"/>
                  </a:cubicBezTo>
                  <a:cubicBezTo>
                    <a:pt x="11490" y="1441"/>
                    <a:pt x="10049" y="1"/>
                    <a:pt x="8263" y="1"/>
                  </a:cubicBezTo>
                  <a:cubicBezTo>
                    <a:pt x="7275" y="1"/>
                    <a:pt x="6358" y="453"/>
                    <a:pt x="5739" y="1203"/>
                  </a:cubicBezTo>
                  <a:cubicBezTo>
                    <a:pt x="5132" y="453"/>
                    <a:pt x="4203" y="1"/>
                    <a:pt x="32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5"/>
            <p:cNvSpPr/>
            <p:nvPr/>
          </p:nvSpPr>
          <p:spPr>
            <a:xfrm>
              <a:off x="6022144" y="3250429"/>
              <a:ext cx="85484" cy="84341"/>
            </a:xfrm>
            <a:custGeom>
              <a:rect b="b" l="l" r="r" t="t"/>
              <a:pathLst>
                <a:path extrusionOk="0" h="2656" w="2692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91" y="357"/>
                  </a:cubicBezTo>
                  <a:cubicBezTo>
                    <a:pt x="1346" y="357"/>
                    <a:pt x="2311" y="1310"/>
                    <a:pt x="2334" y="2477"/>
                  </a:cubicBezTo>
                  <a:cubicBezTo>
                    <a:pt x="2334" y="2572"/>
                    <a:pt x="2406" y="2655"/>
                    <a:pt x="2513" y="2655"/>
                  </a:cubicBezTo>
                  <a:cubicBezTo>
                    <a:pt x="2608" y="2655"/>
                    <a:pt x="2692" y="2560"/>
                    <a:pt x="2692" y="2477"/>
                  </a:cubicBezTo>
                  <a:cubicBezTo>
                    <a:pt x="2668" y="1107"/>
                    <a:pt x="1561" y="0"/>
                    <a:pt x="1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5862987" y="3250429"/>
              <a:ext cx="73386" cy="43504"/>
            </a:xfrm>
            <a:custGeom>
              <a:rect b="b" l="l" r="r" t="t"/>
              <a:pathLst>
                <a:path extrusionOk="0" h="1370" w="2311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881" y="357"/>
                    <a:pt x="1548" y="703"/>
                    <a:pt x="1953" y="1298"/>
                  </a:cubicBezTo>
                  <a:cubicBezTo>
                    <a:pt x="1989" y="1334"/>
                    <a:pt x="2036" y="1369"/>
                    <a:pt x="2108" y="1369"/>
                  </a:cubicBezTo>
                  <a:cubicBezTo>
                    <a:pt x="2131" y="1369"/>
                    <a:pt x="2179" y="1357"/>
                    <a:pt x="2203" y="1334"/>
                  </a:cubicBezTo>
                  <a:cubicBezTo>
                    <a:pt x="2286" y="1286"/>
                    <a:pt x="2310" y="1179"/>
                    <a:pt x="2251" y="1084"/>
                  </a:cubicBezTo>
                  <a:cubicBezTo>
                    <a:pt x="1786" y="405"/>
                    <a:pt x="1012" y="0"/>
                    <a:pt x="1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" name="Google Shape;735;p25"/>
          <p:cNvGrpSpPr/>
          <p:nvPr/>
        </p:nvGrpSpPr>
        <p:grpSpPr>
          <a:xfrm>
            <a:off x="3302297" y="748270"/>
            <a:ext cx="560427" cy="605657"/>
            <a:chOff x="860940" y="2746477"/>
            <a:chExt cx="371883" cy="365691"/>
          </a:xfrm>
        </p:grpSpPr>
        <p:sp>
          <p:nvSpPr>
            <p:cNvPr id="736" name="Google Shape;736;p25"/>
            <p:cNvSpPr/>
            <p:nvPr/>
          </p:nvSpPr>
          <p:spPr>
            <a:xfrm>
              <a:off x="908191" y="3026302"/>
              <a:ext cx="30294" cy="28961"/>
            </a:xfrm>
            <a:custGeom>
              <a:rect b="b" l="l" r="r" t="t"/>
              <a:pathLst>
                <a:path extrusionOk="0" h="912" w="954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943757" y="3061836"/>
              <a:ext cx="30263" cy="28961"/>
            </a:xfrm>
            <a:custGeom>
              <a:rect b="b" l="l" r="r" t="t"/>
              <a:pathLst>
                <a:path extrusionOk="0" h="912" w="953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926355" y="3044085"/>
              <a:ext cx="29881" cy="28579"/>
            </a:xfrm>
            <a:custGeom>
              <a:rect b="b" l="l" r="r" t="t"/>
              <a:pathLst>
                <a:path extrusionOk="0" h="900" w="941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860940" y="2746477"/>
              <a:ext cx="371883" cy="365691"/>
            </a:xfrm>
            <a:custGeom>
              <a:rect b="b" l="l" r="r" t="t"/>
              <a:pathLst>
                <a:path extrusionOk="0" h="11516" w="11711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1070396" y="2832057"/>
              <a:ext cx="90406" cy="69035"/>
            </a:xfrm>
            <a:custGeom>
              <a:rect b="b" l="l" r="r" t="t"/>
              <a:pathLst>
                <a:path extrusionOk="0" h="2174" w="2847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" name="Google Shape;741;p25"/>
          <p:cNvGrpSpPr/>
          <p:nvPr/>
        </p:nvGrpSpPr>
        <p:grpSpPr>
          <a:xfrm>
            <a:off x="1518718" y="929578"/>
            <a:ext cx="239236" cy="243036"/>
            <a:chOff x="1958520" y="2302574"/>
            <a:chExt cx="359213" cy="327807"/>
          </a:xfrm>
        </p:grpSpPr>
        <p:sp>
          <p:nvSpPr>
            <p:cNvPr id="742" name="Google Shape;742;p25"/>
            <p:cNvSpPr/>
            <p:nvPr/>
          </p:nvSpPr>
          <p:spPr>
            <a:xfrm>
              <a:off x="1958520" y="2302574"/>
              <a:ext cx="359213" cy="327807"/>
            </a:xfrm>
            <a:custGeom>
              <a:rect b="b" l="l" r="r" t="t"/>
              <a:pathLst>
                <a:path extrusionOk="0" h="10323" w="11312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1986877" y="2331313"/>
              <a:ext cx="302117" cy="184909"/>
            </a:xfrm>
            <a:custGeom>
              <a:rect b="b" l="l" r="r" t="t"/>
              <a:pathLst>
                <a:path extrusionOk="0" h="5823" w="9514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2131521" y="2526701"/>
              <a:ext cx="11908" cy="10638"/>
            </a:xfrm>
            <a:custGeom>
              <a:rect b="b" l="l" r="r" t="t"/>
              <a:pathLst>
                <a:path extrusionOk="0" h="335" w="37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5" name="Google Shape;745;p25"/>
          <p:cNvSpPr/>
          <p:nvPr/>
        </p:nvSpPr>
        <p:spPr>
          <a:xfrm>
            <a:off x="293049" y="2967706"/>
            <a:ext cx="626592" cy="619043"/>
          </a:xfrm>
          <a:custGeom>
            <a:rect b="b" l="l" r="r" t="t"/>
            <a:pathLst>
              <a:path extrusionOk="0" h="22936" w="24565">
                <a:moveTo>
                  <a:pt x="12304" y="1"/>
                </a:moveTo>
                <a:cubicBezTo>
                  <a:pt x="11753" y="1"/>
                  <a:pt x="11196" y="40"/>
                  <a:pt x="10635" y="122"/>
                </a:cubicBezTo>
                <a:cubicBezTo>
                  <a:pt x="4354" y="1033"/>
                  <a:pt x="0" y="6855"/>
                  <a:pt x="912" y="13122"/>
                </a:cubicBezTo>
                <a:cubicBezTo>
                  <a:pt x="1738" y="18828"/>
                  <a:pt x="6647" y="22935"/>
                  <a:pt x="12259" y="22935"/>
                </a:cubicBezTo>
                <a:cubicBezTo>
                  <a:pt x="12812" y="22935"/>
                  <a:pt x="13371" y="22895"/>
                  <a:pt x="13934" y="22813"/>
                </a:cubicBezTo>
                <a:cubicBezTo>
                  <a:pt x="20211" y="21901"/>
                  <a:pt x="24565" y="16083"/>
                  <a:pt x="23657" y="9816"/>
                </a:cubicBezTo>
                <a:cubicBezTo>
                  <a:pt x="22827" y="4109"/>
                  <a:pt x="17918" y="1"/>
                  <a:pt x="12304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25"/>
          <p:cNvSpPr/>
          <p:nvPr/>
        </p:nvSpPr>
        <p:spPr>
          <a:xfrm>
            <a:off x="382963" y="3029125"/>
            <a:ext cx="449621" cy="286229"/>
          </a:xfrm>
          <a:custGeom>
            <a:rect b="b" l="l" r="r" t="t"/>
            <a:pathLst>
              <a:path extrusionOk="0" h="10605" w="17627">
                <a:moveTo>
                  <a:pt x="8959" y="0"/>
                </a:moveTo>
                <a:cubicBezTo>
                  <a:pt x="8916" y="0"/>
                  <a:pt x="8873" y="1"/>
                  <a:pt x="8830" y="1"/>
                </a:cubicBezTo>
                <a:cubicBezTo>
                  <a:pt x="8348" y="12"/>
                  <a:pt x="7864" y="55"/>
                  <a:pt x="7379" y="141"/>
                </a:cubicBezTo>
                <a:cubicBezTo>
                  <a:pt x="6895" y="227"/>
                  <a:pt x="6421" y="353"/>
                  <a:pt x="5969" y="511"/>
                </a:cubicBezTo>
                <a:cubicBezTo>
                  <a:pt x="5513" y="665"/>
                  <a:pt x="5083" y="866"/>
                  <a:pt x="4673" y="1085"/>
                </a:cubicBezTo>
                <a:cubicBezTo>
                  <a:pt x="4264" y="1301"/>
                  <a:pt x="3880" y="1556"/>
                  <a:pt x="3524" y="1824"/>
                </a:cubicBezTo>
                <a:cubicBezTo>
                  <a:pt x="3169" y="2094"/>
                  <a:pt x="2843" y="2384"/>
                  <a:pt x="2545" y="2689"/>
                </a:cubicBezTo>
                <a:cubicBezTo>
                  <a:pt x="1949" y="3296"/>
                  <a:pt x="1478" y="3964"/>
                  <a:pt x="1112" y="4620"/>
                </a:cubicBezTo>
                <a:cubicBezTo>
                  <a:pt x="750" y="5281"/>
                  <a:pt x="499" y="5941"/>
                  <a:pt x="334" y="6559"/>
                </a:cubicBezTo>
                <a:cubicBezTo>
                  <a:pt x="0" y="7793"/>
                  <a:pt x="14" y="8842"/>
                  <a:pt x="90" y="9538"/>
                </a:cubicBezTo>
                <a:cubicBezTo>
                  <a:pt x="172" y="10235"/>
                  <a:pt x="303" y="10604"/>
                  <a:pt x="340" y="10604"/>
                </a:cubicBezTo>
                <a:cubicBezTo>
                  <a:pt x="341" y="10604"/>
                  <a:pt x="341" y="10604"/>
                  <a:pt x="341" y="10604"/>
                </a:cubicBezTo>
                <a:cubicBezTo>
                  <a:pt x="395" y="10593"/>
                  <a:pt x="352" y="10209"/>
                  <a:pt x="352" y="9524"/>
                </a:cubicBezTo>
                <a:cubicBezTo>
                  <a:pt x="355" y="8842"/>
                  <a:pt x="416" y="7844"/>
                  <a:pt x="786" y="6691"/>
                </a:cubicBezTo>
                <a:cubicBezTo>
                  <a:pt x="973" y="6118"/>
                  <a:pt x="1235" y="5503"/>
                  <a:pt x="1594" y="4894"/>
                </a:cubicBezTo>
                <a:cubicBezTo>
                  <a:pt x="1960" y="4291"/>
                  <a:pt x="2416" y="3680"/>
                  <a:pt x="2982" y="3124"/>
                </a:cubicBezTo>
                <a:cubicBezTo>
                  <a:pt x="3266" y="2848"/>
                  <a:pt x="3575" y="2578"/>
                  <a:pt x="3908" y="2338"/>
                </a:cubicBezTo>
                <a:cubicBezTo>
                  <a:pt x="4246" y="2090"/>
                  <a:pt x="4601" y="1860"/>
                  <a:pt x="4985" y="1663"/>
                </a:cubicBezTo>
                <a:cubicBezTo>
                  <a:pt x="5366" y="1462"/>
                  <a:pt x="5764" y="1282"/>
                  <a:pt x="6188" y="1139"/>
                </a:cubicBezTo>
                <a:cubicBezTo>
                  <a:pt x="6608" y="996"/>
                  <a:pt x="7046" y="880"/>
                  <a:pt x="7495" y="798"/>
                </a:cubicBezTo>
                <a:cubicBezTo>
                  <a:pt x="7947" y="722"/>
                  <a:pt x="8396" y="679"/>
                  <a:pt x="8840" y="669"/>
                </a:cubicBezTo>
                <a:cubicBezTo>
                  <a:pt x="8899" y="668"/>
                  <a:pt x="8958" y="667"/>
                  <a:pt x="9016" y="667"/>
                </a:cubicBezTo>
                <a:cubicBezTo>
                  <a:pt x="9401" y="667"/>
                  <a:pt x="9780" y="698"/>
                  <a:pt x="10150" y="744"/>
                </a:cubicBezTo>
                <a:cubicBezTo>
                  <a:pt x="10578" y="798"/>
                  <a:pt x="10994" y="895"/>
                  <a:pt x="11393" y="1009"/>
                </a:cubicBezTo>
                <a:cubicBezTo>
                  <a:pt x="11791" y="1121"/>
                  <a:pt x="12171" y="1268"/>
                  <a:pt x="12531" y="1430"/>
                </a:cubicBezTo>
                <a:cubicBezTo>
                  <a:pt x="13255" y="1753"/>
                  <a:pt x="13894" y="2169"/>
                  <a:pt x="14447" y="2614"/>
                </a:cubicBezTo>
                <a:cubicBezTo>
                  <a:pt x="14993" y="3063"/>
                  <a:pt x="15448" y="3547"/>
                  <a:pt x="15821" y="4021"/>
                </a:cubicBezTo>
                <a:cubicBezTo>
                  <a:pt x="16568" y="4976"/>
                  <a:pt x="16970" y="5895"/>
                  <a:pt x="17207" y="6534"/>
                </a:cubicBezTo>
                <a:cubicBezTo>
                  <a:pt x="17442" y="7171"/>
                  <a:pt x="17536" y="7543"/>
                  <a:pt x="17586" y="7543"/>
                </a:cubicBezTo>
                <a:cubicBezTo>
                  <a:pt x="17586" y="7543"/>
                  <a:pt x="17587" y="7543"/>
                  <a:pt x="17587" y="7542"/>
                </a:cubicBezTo>
                <a:cubicBezTo>
                  <a:pt x="17627" y="7535"/>
                  <a:pt x="17623" y="7144"/>
                  <a:pt x="17458" y="6454"/>
                </a:cubicBezTo>
                <a:cubicBezTo>
                  <a:pt x="17290" y="5773"/>
                  <a:pt x="16941" y="4786"/>
                  <a:pt x="16205" y="3741"/>
                </a:cubicBezTo>
                <a:cubicBezTo>
                  <a:pt x="15836" y="3221"/>
                  <a:pt x="15373" y="2686"/>
                  <a:pt x="14806" y="2190"/>
                </a:cubicBezTo>
                <a:cubicBezTo>
                  <a:pt x="14235" y="1699"/>
                  <a:pt x="13564" y="1236"/>
                  <a:pt x="12792" y="870"/>
                </a:cubicBezTo>
                <a:cubicBezTo>
                  <a:pt x="12408" y="686"/>
                  <a:pt x="12002" y="525"/>
                  <a:pt x="11575" y="396"/>
                </a:cubicBezTo>
                <a:cubicBezTo>
                  <a:pt x="11148" y="267"/>
                  <a:pt x="10703" y="159"/>
                  <a:pt x="10243" y="95"/>
                </a:cubicBezTo>
                <a:cubicBezTo>
                  <a:pt x="9825" y="36"/>
                  <a:pt x="9395" y="0"/>
                  <a:pt x="8959" y="0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25"/>
          <p:cNvSpPr/>
          <p:nvPr/>
        </p:nvSpPr>
        <p:spPr>
          <a:xfrm>
            <a:off x="367553" y="3057105"/>
            <a:ext cx="477577" cy="471758"/>
          </a:xfrm>
          <a:custGeom>
            <a:rect b="b" l="l" r="r" t="t"/>
            <a:pathLst>
              <a:path extrusionOk="0" h="17479" w="18723">
                <a:moveTo>
                  <a:pt x="9375" y="1"/>
                </a:moveTo>
                <a:cubicBezTo>
                  <a:pt x="8956" y="1"/>
                  <a:pt x="8532" y="31"/>
                  <a:pt x="8106" y="92"/>
                </a:cubicBezTo>
                <a:cubicBezTo>
                  <a:pt x="3320" y="789"/>
                  <a:pt x="0" y="5226"/>
                  <a:pt x="697" y="9999"/>
                </a:cubicBezTo>
                <a:cubicBezTo>
                  <a:pt x="1328" y="14348"/>
                  <a:pt x="5067" y="17478"/>
                  <a:pt x="9342" y="17478"/>
                </a:cubicBezTo>
                <a:cubicBezTo>
                  <a:pt x="9763" y="17478"/>
                  <a:pt x="10189" y="17448"/>
                  <a:pt x="10617" y="17386"/>
                </a:cubicBezTo>
                <a:cubicBezTo>
                  <a:pt x="15406" y="16690"/>
                  <a:pt x="18723" y="12257"/>
                  <a:pt x="18029" y="7479"/>
                </a:cubicBezTo>
                <a:cubicBezTo>
                  <a:pt x="17395" y="3131"/>
                  <a:pt x="13655" y="1"/>
                  <a:pt x="9375" y="1"/>
                </a:cubicBezTo>
                <a:close/>
              </a:path>
            </a:pathLst>
          </a:cu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25"/>
          <p:cNvSpPr/>
          <p:nvPr/>
        </p:nvSpPr>
        <p:spPr>
          <a:xfrm>
            <a:off x="448293" y="3088598"/>
            <a:ext cx="318911" cy="408745"/>
          </a:xfrm>
          <a:custGeom>
            <a:rect b="b" l="l" r="r" t="t"/>
            <a:pathLst>
              <a:path extrusionOk="0" h="11033" w="11407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25"/>
          <p:cNvSpPr/>
          <p:nvPr/>
        </p:nvSpPr>
        <p:spPr>
          <a:xfrm>
            <a:off x="2272878" y="421990"/>
            <a:ext cx="111601" cy="118108"/>
          </a:xfrm>
          <a:custGeom>
            <a:rect b="b" l="l" r="r" t="t"/>
            <a:pathLst>
              <a:path extrusionOk="0" h="1566" w="1566">
                <a:moveTo>
                  <a:pt x="783" y="1"/>
                </a:moveTo>
                <a:lnTo>
                  <a:pt x="507" y="507"/>
                </a:lnTo>
                <a:lnTo>
                  <a:pt x="0" y="784"/>
                </a:lnTo>
                <a:lnTo>
                  <a:pt x="507" y="1060"/>
                </a:lnTo>
                <a:lnTo>
                  <a:pt x="783" y="1566"/>
                </a:lnTo>
                <a:lnTo>
                  <a:pt x="1060" y="1060"/>
                </a:lnTo>
                <a:lnTo>
                  <a:pt x="1565" y="784"/>
                </a:lnTo>
                <a:lnTo>
                  <a:pt x="1060" y="507"/>
                </a:lnTo>
                <a:lnTo>
                  <a:pt x="783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25"/>
          <p:cNvSpPr/>
          <p:nvPr/>
        </p:nvSpPr>
        <p:spPr>
          <a:xfrm>
            <a:off x="1356728" y="1691740"/>
            <a:ext cx="111601" cy="118108"/>
          </a:xfrm>
          <a:custGeom>
            <a:rect b="b" l="l" r="r" t="t"/>
            <a:pathLst>
              <a:path extrusionOk="0" h="1566" w="1566">
                <a:moveTo>
                  <a:pt x="783" y="1"/>
                </a:moveTo>
                <a:lnTo>
                  <a:pt x="507" y="507"/>
                </a:lnTo>
                <a:lnTo>
                  <a:pt x="0" y="784"/>
                </a:lnTo>
                <a:lnTo>
                  <a:pt x="507" y="1060"/>
                </a:lnTo>
                <a:lnTo>
                  <a:pt x="783" y="1566"/>
                </a:lnTo>
                <a:lnTo>
                  <a:pt x="1060" y="1060"/>
                </a:lnTo>
                <a:lnTo>
                  <a:pt x="1565" y="784"/>
                </a:lnTo>
                <a:lnTo>
                  <a:pt x="1060" y="507"/>
                </a:lnTo>
                <a:lnTo>
                  <a:pt x="783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26"/>
          <p:cNvSpPr/>
          <p:nvPr/>
        </p:nvSpPr>
        <p:spPr>
          <a:xfrm flipH="1" rot="-368550">
            <a:off x="5967585" y="3664454"/>
            <a:ext cx="3053229" cy="931142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26"/>
          <p:cNvSpPr/>
          <p:nvPr/>
        </p:nvSpPr>
        <p:spPr>
          <a:xfrm flipH="1">
            <a:off x="7697415" y="3758148"/>
            <a:ext cx="473280" cy="287090"/>
          </a:xfrm>
          <a:custGeom>
            <a:rect b="b" l="l" r="r" t="t"/>
            <a:pathLst>
              <a:path extrusionOk="0" h="6419" w="10582">
                <a:moveTo>
                  <a:pt x="10581" y="0"/>
                </a:moveTo>
                <a:lnTo>
                  <a:pt x="1" y="6120"/>
                </a:lnTo>
                <a:lnTo>
                  <a:pt x="504" y="6418"/>
                </a:lnTo>
                <a:lnTo>
                  <a:pt x="10581" y="595"/>
                </a:lnTo>
                <a:lnTo>
                  <a:pt x="10581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26"/>
          <p:cNvSpPr/>
          <p:nvPr/>
        </p:nvSpPr>
        <p:spPr>
          <a:xfrm flipH="1">
            <a:off x="8283939" y="1962382"/>
            <a:ext cx="449799" cy="1817266"/>
          </a:xfrm>
          <a:custGeom>
            <a:rect b="b" l="l" r="r" t="t"/>
            <a:pathLst>
              <a:path extrusionOk="0" h="40632" w="10057">
                <a:moveTo>
                  <a:pt x="9155" y="1"/>
                </a:moveTo>
                <a:cubicBezTo>
                  <a:pt x="9092" y="1"/>
                  <a:pt x="9031" y="44"/>
                  <a:pt x="9013" y="112"/>
                </a:cubicBezTo>
                <a:lnTo>
                  <a:pt x="14" y="40062"/>
                </a:lnTo>
                <a:cubicBezTo>
                  <a:pt x="0" y="40123"/>
                  <a:pt x="28" y="40185"/>
                  <a:pt x="82" y="40216"/>
                </a:cubicBezTo>
                <a:lnTo>
                  <a:pt x="670" y="40556"/>
                </a:lnTo>
                <a:cubicBezTo>
                  <a:pt x="673" y="40559"/>
                  <a:pt x="673" y="40559"/>
                  <a:pt x="677" y="40562"/>
                </a:cubicBezTo>
                <a:cubicBezTo>
                  <a:pt x="764" y="40607"/>
                  <a:pt x="872" y="40631"/>
                  <a:pt x="983" y="40631"/>
                </a:cubicBezTo>
                <a:cubicBezTo>
                  <a:pt x="998" y="40631"/>
                  <a:pt x="1013" y="40631"/>
                  <a:pt x="1028" y="40630"/>
                </a:cubicBezTo>
                <a:lnTo>
                  <a:pt x="1279" y="39525"/>
                </a:lnTo>
                <a:lnTo>
                  <a:pt x="10044" y="608"/>
                </a:lnTo>
                <a:cubicBezTo>
                  <a:pt x="10057" y="550"/>
                  <a:pt x="10030" y="485"/>
                  <a:pt x="9975" y="455"/>
                </a:cubicBezTo>
                <a:lnTo>
                  <a:pt x="9224" y="19"/>
                </a:lnTo>
                <a:cubicBezTo>
                  <a:pt x="9202" y="7"/>
                  <a:pt x="9178" y="1"/>
                  <a:pt x="9155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26"/>
          <p:cNvSpPr/>
          <p:nvPr/>
        </p:nvSpPr>
        <p:spPr>
          <a:xfrm flipH="1">
            <a:off x="8238319" y="1958983"/>
            <a:ext cx="449486" cy="1820621"/>
          </a:xfrm>
          <a:custGeom>
            <a:rect b="b" l="l" r="r" t="t"/>
            <a:pathLst>
              <a:path extrusionOk="0" h="40707" w="10050">
                <a:moveTo>
                  <a:pt x="10050" y="1"/>
                </a:moveTo>
                <a:lnTo>
                  <a:pt x="9041" y="585"/>
                </a:lnTo>
                <a:lnTo>
                  <a:pt x="252" y="39601"/>
                </a:lnTo>
                <a:lnTo>
                  <a:pt x="1" y="40706"/>
                </a:lnTo>
                <a:cubicBezTo>
                  <a:pt x="112" y="40706"/>
                  <a:pt x="221" y="40682"/>
                  <a:pt x="307" y="40632"/>
                </a:cubicBezTo>
                <a:lnTo>
                  <a:pt x="894" y="40292"/>
                </a:lnTo>
                <a:cubicBezTo>
                  <a:pt x="949" y="40257"/>
                  <a:pt x="990" y="40204"/>
                  <a:pt x="1007" y="40138"/>
                </a:cubicBezTo>
                <a:lnTo>
                  <a:pt x="10050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26"/>
          <p:cNvSpPr/>
          <p:nvPr/>
        </p:nvSpPr>
        <p:spPr>
          <a:xfrm flipH="1">
            <a:off x="8193102" y="2845304"/>
            <a:ext cx="45396" cy="1584920"/>
          </a:xfrm>
          <a:custGeom>
            <a:rect b="b" l="l" r="r" t="t"/>
            <a:pathLst>
              <a:path extrusionOk="0" h="35437" w="1015">
                <a:moveTo>
                  <a:pt x="1" y="1"/>
                </a:moveTo>
                <a:lnTo>
                  <a:pt x="4" y="34856"/>
                </a:lnTo>
                <a:cubicBezTo>
                  <a:pt x="4" y="34924"/>
                  <a:pt x="45" y="34992"/>
                  <a:pt x="134" y="35043"/>
                </a:cubicBezTo>
                <a:lnTo>
                  <a:pt x="680" y="35359"/>
                </a:lnTo>
                <a:cubicBezTo>
                  <a:pt x="684" y="35363"/>
                  <a:pt x="684" y="35363"/>
                  <a:pt x="688" y="35363"/>
                </a:cubicBezTo>
                <a:cubicBezTo>
                  <a:pt x="776" y="35413"/>
                  <a:pt x="895" y="35437"/>
                  <a:pt x="1014" y="35437"/>
                </a:cubicBezTo>
                <a:lnTo>
                  <a:pt x="1014" y="34278"/>
                </a:lnTo>
                <a:lnTo>
                  <a:pt x="1011" y="586"/>
                </a:lnTo>
                <a:lnTo>
                  <a:pt x="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26"/>
          <p:cNvSpPr/>
          <p:nvPr/>
        </p:nvSpPr>
        <p:spPr>
          <a:xfrm flipH="1">
            <a:off x="8147975" y="2845483"/>
            <a:ext cx="45351" cy="1584741"/>
          </a:xfrm>
          <a:custGeom>
            <a:rect b="b" l="l" r="r" t="t"/>
            <a:pathLst>
              <a:path extrusionOk="0" h="35433" w="1014">
                <a:moveTo>
                  <a:pt x="1013" y="0"/>
                </a:moveTo>
                <a:lnTo>
                  <a:pt x="1" y="582"/>
                </a:lnTo>
                <a:lnTo>
                  <a:pt x="4" y="34274"/>
                </a:lnTo>
                <a:lnTo>
                  <a:pt x="4" y="35433"/>
                </a:lnTo>
                <a:cubicBezTo>
                  <a:pt x="123" y="35433"/>
                  <a:pt x="246" y="35409"/>
                  <a:pt x="334" y="35355"/>
                </a:cubicBezTo>
                <a:lnTo>
                  <a:pt x="878" y="35039"/>
                </a:lnTo>
                <a:cubicBezTo>
                  <a:pt x="959" y="34991"/>
                  <a:pt x="1007" y="34927"/>
                  <a:pt x="1010" y="34866"/>
                </a:cubicBezTo>
                <a:lnTo>
                  <a:pt x="1010" y="34838"/>
                </a:lnTo>
                <a:lnTo>
                  <a:pt x="1013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26"/>
          <p:cNvSpPr/>
          <p:nvPr/>
        </p:nvSpPr>
        <p:spPr>
          <a:xfrm flipH="1">
            <a:off x="7608189" y="2662825"/>
            <a:ext cx="314148" cy="1429679"/>
          </a:xfrm>
          <a:custGeom>
            <a:rect b="b" l="l" r="r" t="t"/>
            <a:pathLst>
              <a:path extrusionOk="0" h="31966" w="7024">
                <a:moveTo>
                  <a:pt x="0" y="1"/>
                </a:moveTo>
                <a:lnTo>
                  <a:pt x="6010" y="31357"/>
                </a:lnTo>
                <a:cubicBezTo>
                  <a:pt x="6028" y="31439"/>
                  <a:pt x="6075" y="31511"/>
                  <a:pt x="6150" y="31551"/>
                </a:cubicBezTo>
                <a:lnTo>
                  <a:pt x="6711" y="31875"/>
                </a:lnTo>
                <a:cubicBezTo>
                  <a:pt x="6830" y="31946"/>
                  <a:pt x="6956" y="31966"/>
                  <a:pt x="7024" y="31966"/>
                </a:cubicBezTo>
                <a:lnTo>
                  <a:pt x="6809" y="30837"/>
                </a:lnTo>
                <a:lnTo>
                  <a:pt x="1010" y="583"/>
                </a:lnTo>
                <a:lnTo>
                  <a:pt x="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26"/>
          <p:cNvSpPr/>
          <p:nvPr/>
        </p:nvSpPr>
        <p:spPr>
          <a:xfrm flipH="1">
            <a:off x="7563196" y="2663004"/>
            <a:ext cx="314014" cy="1429500"/>
          </a:xfrm>
          <a:custGeom>
            <a:rect b="b" l="l" r="r" t="t"/>
            <a:pathLst>
              <a:path extrusionOk="0" h="31962" w="7021">
                <a:moveTo>
                  <a:pt x="1014" y="0"/>
                </a:moveTo>
                <a:lnTo>
                  <a:pt x="1" y="579"/>
                </a:lnTo>
                <a:lnTo>
                  <a:pt x="5800" y="30833"/>
                </a:lnTo>
                <a:lnTo>
                  <a:pt x="6015" y="31962"/>
                </a:lnTo>
                <a:cubicBezTo>
                  <a:pt x="6134" y="31962"/>
                  <a:pt x="6253" y="31935"/>
                  <a:pt x="6345" y="31884"/>
                </a:cubicBezTo>
                <a:lnTo>
                  <a:pt x="6371" y="31871"/>
                </a:lnTo>
                <a:lnTo>
                  <a:pt x="6886" y="31571"/>
                </a:lnTo>
                <a:cubicBezTo>
                  <a:pt x="6977" y="31516"/>
                  <a:pt x="7021" y="31449"/>
                  <a:pt x="7021" y="31381"/>
                </a:cubicBezTo>
                <a:lnTo>
                  <a:pt x="7021" y="31374"/>
                </a:lnTo>
                <a:lnTo>
                  <a:pt x="7014" y="31337"/>
                </a:lnTo>
                <a:lnTo>
                  <a:pt x="7014" y="31330"/>
                </a:lnTo>
                <a:lnTo>
                  <a:pt x="1014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26"/>
          <p:cNvSpPr/>
          <p:nvPr/>
        </p:nvSpPr>
        <p:spPr>
          <a:xfrm flipH="1">
            <a:off x="7652422" y="3758729"/>
            <a:ext cx="511251" cy="347200"/>
          </a:xfrm>
          <a:custGeom>
            <a:rect b="b" l="l" r="r" t="t"/>
            <a:pathLst>
              <a:path extrusionOk="0" h="7763" w="11431">
                <a:moveTo>
                  <a:pt x="11430" y="0"/>
                </a:moveTo>
                <a:lnTo>
                  <a:pt x="0" y="6600"/>
                </a:lnTo>
                <a:lnTo>
                  <a:pt x="0" y="7762"/>
                </a:lnTo>
                <a:lnTo>
                  <a:pt x="11430" y="1163"/>
                </a:lnTo>
                <a:lnTo>
                  <a:pt x="1143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26"/>
          <p:cNvSpPr/>
          <p:nvPr/>
        </p:nvSpPr>
        <p:spPr>
          <a:xfrm flipH="1">
            <a:off x="7381925" y="2566711"/>
            <a:ext cx="1487285" cy="900940"/>
          </a:xfrm>
          <a:custGeom>
            <a:rect b="b" l="l" r="r" t="t"/>
            <a:pathLst>
              <a:path extrusionOk="0" h="20144" w="33254">
                <a:moveTo>
                  <a:pt x="29221" y="0"/>
                </a:moveTo>
                <a:cubicBezTo>
                  <a:pt x="29105" y="0"/>
                  <a:pt x="28988" y="26"/>
                  <a:pt x="28898" y="77"/>
                </a:cubicBezTo>
                <a:lnTo>
                  <a:pt x="324" y="16575"/>
                </a:lnTo>
                <a:cubicBezTo>
                  <a:pt x="143" y="16681"/>
                  <a:pt x="1" y="16929"/>
                  <a:pt x="1" y="17133"/>
                </a:cubicBezTo>
                <a:lnTo>
                  <a:pt x="1" y="17554"/>
                </a:lnTo>
                <a:cubicBezTo>
                  <a:pt x="1" y="17758"/>
                  <a:pt x="143" y="18010"/>
                  <a:pt x="324" y="18112"/>
                </a:cubicBezTo>
                <a:lnTo>
                  <a:pt x="3710" y="20068"/>
                </a:lnTo>
                <a:cubicBezTo>
                  <a:pt x="3798" y="20118"/>
                  <a:pt x="3914" y="20144"/>
                  <a:pt x="4031" y="20144"/>
                </a:cubicBezTo>
                <a:cubicBezTo>
                  <a:pt x="4147" y="20144"/>
                  <a:pt x="4263" y="20118"/>
                  <a:pt x="4352" y="20068"/>
                </a:cubicBezTo>
                <a:lnTo>
                  <a:pt x="32931" y="3568"/>
                </a:lnTo>
                <a:cubicBezTo>
                  <a:pt x="33108" y="3466"/>
                  <a:pt x="33254" y="3214"/>
                  <a:pt x="33254" y="3010"/>
                </a:cubicBezTo>
                <a:lnTo>
                  <a:pt x="33254" y="2592"/>
                </a:lnTo>
                <a:cubicBezTo>
                  <a:pt x="33254" y="2385"/>
                  <a:pt x="33108" y="2137"/>
                  <a:pt x="32931" y="2031"/>
                </a:cubicBezTo>
                <a:lnTo>
                  <a:pt x="29544" y="77"/>
                </a:lnTo>
                <a:cubicBezTo>
                  <a:pt x="29454" y="26"/>
                  <a:pt x="29338" y="0"/>
                  <a:pt x="29221" y="0"/>
                </a:cubicBez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26"/>
          <p:cNvSpPr/>
          <p:nvPr/>
        </p:nvSpPr>
        <p:spPr>
          <a:xfrm flipH="1">
            <a:off x="7388455" y="2635632"/>
            <a:ext cx="1472884" cy="779959"/>
          </a:xfrm>
          <a:custGeom>
            <a:rect b="b" l="l" r="r" t="t"/>
            <a:pathLst>
              <a:path extrusionOk="0" h="17439" w="32932">
                <a:moveTo>
                  <a:pt x="766" y="14678"/>
                </a:moveTo>
                <a:lnTo>
                  <a:pt x="148" y="15034"/>
                </a:lnTo>
                <a:cubicBezTo>
                  <a:pt x="76" y="15075"/>
                  <a:pt x="32" y="15130"/>
                  <a:pt x="18" y="15181"/>
                </a:cubicBezTo>
                <a:cubicBezTo>
                  <a:pt x="1" y="15246"/>
                  <a:pt x="25" y="15310"/>
                  <a:pt x="82" y="15365"/>
                </a:cubicBezTo>
                <a:cubicBezTo>
                  <a:pt x="99" y="15378"/>
                  <a:pt x="123" y="15395"/>
                  <a:pt x="148" y="15409"/>
                </a:cubicBezTo>
                <a:lnTo>
                  <a:pt x="1347" y="16102"/>
                </a:lnTo>
                <a:cubicBezTo>
                  <a:pt x="1058" y="15925"/>
                  <a:pt x="813" y="15517"/>
                  <a:pt x="793" y="15184"/>
                </a:cubicBezTo>
                <a:lnTo>
                  <a:pt x="766" y="14678"/>
                </a:lnTo>
                <a:close/>
                <a:moveTo>
                  <a:pt x="31904" y="0"/>
                </a:moveTo>
                <a:cubicBezTo>
                  <a:pt x="31813" y="171"/>
                  <a:pt x="31680" y="320"/>
                  <a:pt x="31531" y="405"/>
                </a:cubicBezTo>
                <a:lnTo>
                  <a:pt x="3384" y="16656"/>
                </a:lnTo>
                <a:cubicBezTo>
                  <a:pt x="3380" y="16656"/>
                  <a:pt x="3380" y="16660"/>
                  <a:pt x="3380" y="16660"/>
                </a:cubicBezTo>
                <a:lnTo>
                  <a:pt x="3377" y="16660"/>
                </a:lnTo>
                <a:cubicBezTo>
                  <a:pt x="3231" y="16744"/>
                  <a:pt x="3037" y="16785"/>
                  <a:pt x="2847" y="16785"/>
                </a:cubicBezTo>
                <a:cubicBezTo>
                  <a:pt x="2660" y="16785"/>
                  <a:pt x="2473" y="16744"/>
                  <a:pt x="2326" y="16666"/>
                </a:cubicBezTo>
                <a:lnTo>
                  <a:pt x="2326" y="16666"/>
                </a:lnTo>
                <a:lnTo>
                  <a:pt x="3534" y="17364"/>
                </a:lnTo>
                <a:cubicBezTo>
                  <a:pt x="3557" y="17377"/>
                  <a:pt x="3588" y="17391"/>
                  <a:pt x="3619" y="17400"/>
                </a:cubicBezTo>
                <a:cubicBezTo>
                  <a:pt x="3625" y="17405"/>
                  <a:pt x="3632" y="17408"/>
                  <a:pt x="3639" y="17408"/>
                </a:cubicBezTo>
                <a:cubicBezTo>
                  <a:pt x="3707" y="17428"/>
                  <a:pt x="3782" y="17438"/>
                  <a:pt x="3853" y="17438"/>
                </a:cubicBezTo>
                <a:cubicBezTo>
                  <a:pt x="3972" y="17438"/>
                  <a:pt x="4088" y="17414"/>
                  <a:pt x="4176" y="17364"/>
                </a:cubicBezTo>
                <a:lnTo>
                  <a:pt x="32755" y="864"/>
                </a:lnTo>
                <a:cubicBezTo>
                  <a:pt x="32932" y="762"/>
                  <a:pt x="32932" y="596"/>
                  <a:pt x="32755" y="490"/>
                </a:cubicBezTo>
                <a:lnTo>
                  <a:pt x="31904" y="0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26"/>
          <p:cNvSpPr/>
          <p:nvPr/>
        </p:nvSpPr>
        <p:spPr>
          <a:xfrm flipH="1">
            <a:off x="8689013" y="3464213"/>
            <a:ext cx="14312" cy="3533"/>
          </a:xfrm>
          <a:custGeom>
            <a:rect b="b" l="l" r="r" t="t"/>
            <a:pathLst>
              <a:path extrusionOk="0" h="79" w="32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26"/>
          <p:cNvSpPr/>
          <p:nvPr/>
        </p:nvSpPr>
        <p:spPr>
          <a:xfrm flipH="1">
            <a:off x="8689013" y="3310179"/>
            <a:ext cx="180197" cy="157566"/>
          </a:xfrm>
          <a:custGeom>
            <a:rect b="b" l="l" r="r" t="t"/>
            <a:pathLst>
              <a:path extrusionOk="0" h="3523" w="4029">
                <a:moveTo>
                  <a:pt x="258" y="0"/>
                </a:moveTo>
                <a:cubicBezTo>
                  <a:pt x="109" y="119"/>
                  <a:pt x="1" y="333"/>
                  <a:pt x="1" y="514"/>
                </a:cubicBezTo>
                <a:lnTo>
                  <a:pt x="1" y="931"/>
                </a:lnTo>
                <a:cubicBezTo>
                  <a:pt x="1" y="1122"/>
                  <a:pt x="126" y="1350"/>
                  <a:pt x="286" y="1466"/>
                </a:cubicBezTo>
                <a:cubicBezTo>
                  <a:pt x="296" y="1476"/>
                  <a:pt x="310" y="1482"/>
                  <a:pt x="324" y="1489"/>
                </a:cubicBezTo>
                <a:lnTo>
                  <a:pt x="3710" y="3445"/>
                </a:lnTo>
                <a:cubicBezTo>
                  <a:pt x="3798" y="3495"/>
                  <a:pt x="3914" y="3522"/>
                  <a:pt x="4029" y="3522"/>
                </a:cubicBezTo>
                <a:lnTo>
                  <a:pt x="4029" y="2359"/>
                </a:lnTo>
                <a:cubicBezTo>
                  <a:pt x="3958" y="2359"/>
                  <a:pt x="3883" y="2346"/>
                  <a:pt x="3815" y="2326"/>
                </a:cubicBezTo>
                <a:cubicBezTo>
                  <a:pt x="3808" y="2326"/>
                  <a:pt x="3801" y="2323"/>
                  <a:pt x="3795" y="2318"/>
                </a:cubicBezTo>
                <a:cubicBezTo>
                  <a:pt x="3764" y="2309"/>
                  <a:pt x="3737" y="2295"/>
                  <a:pt x="3710" y="2282"/>
                </a:cubicBezTo>
                <a:lnTo>
                  <a:pt x="2489" y="1578"/>
                </a:lnTo>
                <a:cubicBezTo>
                  <a:pt x="2489" y="1578"/>
                  <a:pt x="2486" y="1578"/>
                  <a:pt x="2486" y="1574"/>
                </a:cubicBezTo>
                <a:lnTo>
                  <a:pt x="1543" y="1030"/>
                </a:lnTo>
                <a:lnTo>
                  <a:pt x="1540" y="1030"/>
                </a:lnTo>
                <a:lnTo>
                  <a:pt x="324" y="327"/>
                </a:lnTo>
                <a:cubicBezTo>
                  <a:pt x="299" y="313"/>
                  <a:pt x="279" y="296"/>
                  <a:pt x="258" y="283"/>
                </a:cubicBezTo>
                <a:cubicBezTo>
                  <a:pt x="201" y="228"/>
                  <a:pt x="177" y="164"/>
                  <a:pt x="194" y="99"/>
                </a:cubicBezTo>
                <a:cubicBezTo>
                  <a:pt x="205" y="65"/>
                  <a:pt x="225" y="31"/>
                  <a:pt x="258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26"/>
          <p:cNvSpPr/>
          <p:nvPr/>
        </p:nvSpPr>
        <p:spPr>
          <a:xfrm flipH="1">
            <a:off x="8698539" y="3314607"/>
            <a:ext cx="162799" cy="99603"/>
          </a:xfrm>
          <a:custGeom>
            <a:rect b="b" l="l" r="r" t="t"/>
            <a:pathLst>
              <a:path extrusionOk="0" h="2227" w="3640">
                <a:moveTo>
                  <a:pt x="3619" y="2219"/>
                </a:moveTo>
                <a:cubicBezTo>
                  <a:pt x="3625" y="2224"/>
                  <a:pt x="3632" y="2227"/>
                  <a:pt x="3639" y="2227"/>
                </a:cubicBezTo>
                <a:cubicBezTo>
                  <a:pt x="3632" y="2227"/>
                  <a:pt x="3625" y="2224"/>
                  <a:pt x="3619" y="2219"/>
                </a:cubicBezTo>
                <a:close/>
                <a:moveTo>
                  <a:pt x="18" y="0"/>
                </a:moveTo>
                <a:cubicBezTo>
                  <a:pt x="1" y="65"/>
                  <a:pt x="25" y="129"/>
                  <a:pt x="82" y="184"/>
                </a:cubicBezTo>
                <a:cubicBezTo>
                  <a:pt x="25" y="129"/>
                  <a:pt x="1" y="65"/>
                  <a:pt x="18" y="0"/>
                </a:cubicBezTo>
                <a:close/>
              </a:path>
            </a:pathLst>
          </a:custGeom>
          <a:solidFill>
            <a:srgbClr val="70D3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26"/>
          <p:cNvSpPr/>
          <p:nvPr/>
        </p:nvSpPr>
        <p:spPr>
          <a:xfrm flipH="1">
            <a:off x="7427813" y="1034735"/>
            <a:ext cx="1485809" cy="2351685"/>
          </a:xfrm>
          <a:custGeom>
            <a:rect b="b" l="l" r="r" t="t"/>
            <a:pathLst>
              <a:path extrusionOk="0" h="52581" w="33221">
                <a:moveTo>
                  <a:pt x="29207" y="1"/>
                </a:moveTo>
                <a:cubicBezTo>
                  <a:pt x="29013" y="1"/>
                  <a:pt x="28819" y="44"/>
                  <a:pt x="28671" y="131"/>
                </a:cubicBezTo>
                <a:lnTo>
                  <a:pt x="521" y="16382"/>
                </a:lnTo>
                <a:cubicBezTo>
                  <a:pt x="225" y="16552"/>
                  <a:pt x="1" y="16970"/>
                  <a:pt x="21" y="17310"/>
                </a:cubicBezTo>
                <a:lnTo>
                  <a:pt x="1962" y="50978"/>
                </a:lnTo>
                <a:cubicBezTo>
                  <a:pt x="1982" y="51322"/>
                  <a:pt x="2241" y="51736"/>
                  <a:pt x="2536" y="51906"/>
                </a:cubicBezTo>
                <a:lnTo>
                  <a:pt x="3479" y="52450"/>
                </a:lnTo>
                <a:cubicBezTo>
                  <a:pt x="3627" y="52537"/>
                  <a:pt x="3820" y="52580"/>
                  <a:pt x="4015" y="52580"/>
                </a:cubicBezTo>
                <a:cubicBezTo>
                  <a:pt x="4209" y="52580"/>
                  <a:pt x="4403" y="52537"/>
                  <a:pt x="4553" y="52450"/>
                </a:cubicBezTo>
                <a:lnTo>
                  <a:pt x="32700" y="36199"/>
                </a:lnTo>
                <a:cubicBezTo>
                  <a:pt x="32996" y="36029"/>
                  <a:pt x="33220" y="35611"/>
                  <a:pt x="33203" y="35271"/>
                </a:cubicBezTo>
                <a:lnTo>
                  <a:pt x="31258" y="1603"/>
                </a:lnTo>
                <a:cubicBezTo>
                  <a:pt x="31238" y="1259"/>
                  <a:pt x="30983" y="845"/>
                  <a:pt x="30687" y="675"/>
                </a:cubicBezTo>
                <a:lnTo>
                  <a:pt x="29742" y="131"/>
                </a:lnTo>
                <a:cubicBezTo>
                  <a:pt x="29594" y="44"/>
                  <a:pt x="29400" y="1"/>
                  <a:pt x="2920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26"/>
          <p:cNvSpPr/>
          <p:nvPr/>
        </p:nvSpPr>
        <p:spPr>
          <a:xfrm flipH="1">
            <a:off x="7516189" y="1034824"/>
            <a:ext cx="1390769" cy="802724"/>
          </a:xfrm>
          <a:custGeom>
            <a:rect b="b" l="l" r="r" t="t"/>
            <a:pathLst>
              <a:path extrusionOk="0" h="17948" w="31096">
                <a:moveTo>
                  <a:pt x="29060" y="1"/>
                </a:moveTo>
                <a:cubicBezTo>
                  <a:pt x="28866" y="1"/>
                  <a:pt x="28671" y="43"/>
                  <a:pt x="28522" y="129"/>
                </a:cubicBezTo>
                <a:lnTo>
                  <a:pt x="372" y="16380"/>
                </a:lnTo>
                <a:cubicBezTo>
                  <a:pt x="225" y="16468"/>
                  <a:pt x="93" y="16614"/>
                  <a:pt x="1" y="16785"/>
                </a:cubicBezTo>
                <a:lnTo>
                  <a:pt x="2017" y="17947"/>
                </a:lnTo>
                <a:cubicBezTo>
                  <a:pt x="2106" y="17780"/>
                  <a:pt x="2238" y="17631"/>
                  <a:pt x="2387" y="17543"/>
                </a:cubicBezTo>
                <a:lnTo>
                  <a:pt x="30535" y="1291"/>
                </a:lnTo>
                <a:cubicBezTo>
                  <a:pt x="30622" y="1242"/>
                  <a:pt x="30706" y="1219"/>
                  <a:pt x="30781" y="1219"/>
                </a:cubicBezTo>
                <a:cubicBezTo>
                  <a:pt x="30938" y="1219"/>
                  <a:pt x="31057" y="1322"/>
                  <a:pt x="31096" y="1509"/>
                </a:cubicBezTo>
                <a:cubicBezTo>
                  <a:pt x="31045" y="1189"/>
                  <a:pt x="30810" y="833"/>
                  <a:pt x="30542" y="673"/>
                </a:cubicBezTo>
                <a:lnTo>
                  <a:pt x="29593" y="125"/>
                </a:lnTo>
                <a:cubicBezTo>
                  <a:pt x="29446" y="42"/>
                  <a:pt x="29253" y="1"/>
                  <a:pt x="29060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26"/>
          <p:cNvSpPr/>
          <p:nvPr/>
        </p:nvSpPr>
        <p:spPr>
          <a:xfrm flipH="1">
            <a:off x="7427813" y="1089300"/>
            <a:ext cx="1395644" cy="2294616"/>
          </a:xfrm>
          <a:custGeom>
            <a:rect b="b" l="l" r="r" t="t"/>
            <a:pathLst>
              <a:path extrusionOk="0" h="51305" w="31205">
                <a:moveTo>
                  <a:pt x="28915" y="0"/>
                </a:moveTo>
                <a:cubicBezTo>
                  <a:pt x="28840" y="0"/>
                  <a:pt x="28757" y="24"/>
                  <a:pt x="28671" y="73"/>
                </a:cubicBezTo>
                <a:lnTo>
                  <a:pt x="520" y="16325"/>
                </a:lnTo>
                <a:cubicBezTo>
                  <a:pt x="225" y="16494"/>
                  <a:pt x="1" y="16913"/>
                  <a:pt x="21" y="17252"/>
                </a:cubicBezTo>
                <a:lnTo>
                  <a:pt x="1962" y="50921"/>
                </a:lnTo>
                <a:cubicBezTo>
                  <a:pt x="1977" y="51164"/>
                  <a:pt x="2109" y="51305"/>
                  <a:pt x="2291" y="51305"/>
                </a:cubicBezTo>
                <a:cubicBezTo>
                  <a:pt x="2366" y="51305"/>
                  <a:pt x="2449" y="51281"/>
                  <a:pt x="2537" y="51230"/>
                </a:cubicBezTo>
                <a:lnTo>
                  <a:pt x="30684" y="34979"/>
                </a:lnTo>
                <a:cubicBezTo>
                  <a:pt x="30980" y="34809"/>
                  <a:pt x="31204" y="34391"/>
                  <a:pt x="31187" y="34051"/>
                </a:cubicBezTo>
                <a:lnTo>
                  <a:pt x="29242" y="383"/>
                </a:lnTo>
                <a:cubicBezTo>
                  <a:pt x="29228" y="139"/>
                  <a:pt x="29096" y="0"/>
                  <a:pt x="28915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26"/>
          <p:cNvSpPr/>
          <p:nvPr/>
        </p:nvSpPr>
        <p:spPr>
          <a:xfrm flipH="1">
            <a:off x="7877791" y="1186175"/>
            <a:ext cx="721056" cy="513667"/>
          </a:xfrm>
          <a:custGeom>
            <a:rect b="b" l="l" r="r" t="t"/>
            <a:pathLst>
              <a:path extrusionOk="0" h="11485" w="16122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26"/>
          <p:cNvSpPr/>
          <p:nvPr/>
        </p:nvSpPr>
        <p:spPr>
          <a:xfrm flipH="1">
            <a:off x="7877791" y="1282334"/>
            <a:ext cx="540725" cy="417463"/>
          </a:xfrm>
          <a:custGeom>
            <a:rect b="b" l="l" r="r" t="t"/>
            <a:pathLst>
              <a:path extrusionOk="0" h="9334" w="1209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26"/>
          <p:cNvSpPr/>
          <p:nvPr/>
        </p:nvSpPr>
        <p:spPr>
          <a:xfrm flipH="1">
            <a:off x="7882353" y="1186175"/>
            <a:ext cx="711933" cy="409547"/>
          </a:xfrm>
          <a:custGeom>
            <a:rect b="b" l="l" r="r" t="t"/>
            <a:pathLst>
              <a:path extrusionOk="0" h="9157" w="15918">
                <a:moveTo>
                  <a:pt x="11990" y="0"/>
                </a:moveTo>
                <a:cubicBezTo>
                  <a:pt x="11908" y="0"/>
                  <a:pt x="11826" y="19"/>
                  <a:pt x="11764" y="56"/>
                </a:cubicBezTo>
                <a:lnTo>
                  <a:pt x="122" y="6774"/>
                </a:lnTo>
                <a:cubicBezTo>
                  <a:pt x="0" y="6849"/>
                  <a:pt x="0" y="6964"/>
                  <a:pt x="122" y="7036"/>
                </a:cubicBezTo>
                <a:lnTo>
                  <a:pt x="3703" y="9103"/>
                </a:lnTo>
                <a:cubicBezTo>
                  <a:pt x="3766" y="9138"/>
                  <a:pt x="3847" y="9156"/>
                  <a:pt x="3929" y="9156"/>
                </a:cubicBezTo>
                <a:cubicBezTo>
                  <a:pt x="4010" y="9156"/>
                  <a:pt x="4092" y="9138"/>
                  <a:pt x="4155" y="9103"/>
                </a:cubicBezTo>
                <a:lnTo>
                  <a:pt x="15795" y="2381"/>
                </a:lnTo>
                <a:cubicBezTo>
                  <a:pt x="15918" y="2310"/>
                  <a:pt x="15918" y="2194"/>
                  <a:pt x="15795" y="2120"/>
                </a:cubicBezTo>
                <a:lnTo>
                  <a:pt x="12216" y="56"/>
                </a:lnTo>
                <a:cubicBezTo>
                  <a:pt x="12153" y="19"/>
                  <a:pt x="12071" y="0"/>
                  <a:pt x="11990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26"/>
          <p:cNvSpPr/>
          <p:nvPr/>
        </p:nvSpPr>
        <p:spPr>
          <a:xfrm flipH="1">
            <a:off x="8319495" y="1835452"/>
            <a:ext cx="355877" cy="436784"/>
          </a:xfrm>
          <a:custGeom>
            <a:rect b="b" l="l" r="r" t="t"/>
            <a:pathLst>
              <a:path extrusionOk="0" h="9766" w="7957">
                <a:moveTo>
                  <a:pt x="5495" y="1"/>
                </a:moveTo>
                <a:cubicBezTo>
                  <a:pt x="4955" y="1"/>
                  <a:pt x="4354" y="172"/>
                  <a:pt x="3727" y="532"/>
                </a:cubicBezTo>
                <a:cubicBezTo>
                  <a:pt x="1609" y="1756"/>
                  <a:pt x="1" y="4697"/>
                  <a:pt x="140" y="7097"/>
                </a:cubicBezTo>
                <a:cubicBezTo>
                  <a:pt x="239" y="8791"/>
                  <a:pt x="1176" y="9765"/>
                  <a:pt x="2463" y="9765"/>
                </a:cubicBezTo>
                <a:cubicBezTo>
                  <a:pt x="3003" y="9765"/>
                  <a:pt x="3604" y="9594"/>
                  <a:pt x="4231" y="9232"/>
                </a:cubicBezTo>
                <a:cubicBezTo>
                  <a:pt x="6348" y="8008"/>
                  <a:pt x="7956" y="5068"/>
                  <a:pt x="7817" y="2667"/>
                </a:cubicBezTo>
                <a:cubicBezTo>
                  <a:pt x="7719" y="973"/>
                  <a:pt x="6782" y="1"/>
                  <a:pt x="5495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26"/>
          <p:cNvSpPr/>
          <p:nvPr/>
        </p:nvSpPr>
        <p:spPr>
          <a:xfrm flipH="1">
            <a:off x="8387432" y="1835497"/>
            <a:ext cx="121249" cy="218437"/>
          </a:xfrm>
          <a:custGeom>
            <a:rect b="b" l="l" r="r" t="t"/>
            <a:pathLst>
              <a:path extrusionOk="0" h="4884" w="2711">
                <a:moveTo>
                  <a:pt x="1768" y="0"/>
                </a:moveTo>
                <a:cubicBezTo>
                  <a:pt x="1227" y="0"/>
                  <a:pt x="626" y="171"/>
                  <a:pt x="0" y="535"/>
                </a:cubicBezTo>
                <a:lnTo>
                  <a:pt x="252" y="4883"/>
                </a:lnTo>
                <a:lnTo>
                  <a:pt x="2710" y="204"/>
                </a:lnTo>
                <a:cubicBezTo>
                  <a:pt x="2428" y="69"/>
                  <a:pt x="2108" y="0"/>
                  <a:pt x="1768" y="0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26"/>
          <p:cNvSpPr/>
          <p:nvPr/>
        </p:nvSpPr>
        <p:spPr>
          <a:xfrm flipH="1">
            <a:off x="8323342" y="1866536"/>
            <a:ext cx="34662" cy="222328"/>
          </a:xfrm>
          <a:custGeom>
            <a:rect b="b" l="l" r="r" t="t"/>
            <a:pathLst>
              <a:path extrusionOk="0" h="4971" w="775">
                <a:moveTo>
                  <a:pt x="0" y="0"/>
                </a:moveTo>
                <a:lnTo>
                  <a:pt x="0" y="0"/>
                </a:lnTo>
                <a:cubicBezTo>
                  <a:pt x="412" y="456"/>
                  <a:pt x="674" y="1122"/>
                  <a:pt x="721" y="1972"/>
                </a:cubicBezTo>
                <a:cubicBezTo>
                  <a:pt x="674" y="1122"/>
                  <a:pt x="412" y="453"/>
                  <a:pt x="0" y="0"/>
                </a:cubicBezTo>
                <a:close/>
                <a:moveTo>
                  <a:pt x="721" y="1976"/>
                </a:moveTo>
                <a:cubicBezTo>
                  <a:pt x="775" y="2937"/>
                  <a:pt x="551" y="3983"/>
                  <a:pt x="129" y="4971"/>
                </a:cubicBezTo>
                <a:cubicBezTo>
                  <a:pt x="554" y="3983"/>
                  <a:pt x="775" y="2937"/>
                  <a:pt x="721" y="1976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26"/>
          <p:cNvSpPr/>
          <p:nvPr/>
        </p:nvSpPr>
        <p:spPr>
          <a:xfrm flipH="1">
            <a:off x="8323297" y="1844621"/>
            <a:ext cx="174159" cy="244243"/>
          </a:xfrm>
          <a:custGeom>
            <a:rect b="b" l="l" r="r" t="t"/>
            <a:pathLst>
              <a:path extrusionOk="0" h="5461" w="3894">
                <a:moveTo>
                  <a:pt x="2459" y="0"/>
                </a:moveTo>
                <a:lnTo>
                  <a:pt x="1" y="4679"/>
                </a:lnTo>
                <a:lnTo>
                  <a:pt x="3247" y="5461"/>
                </a:lnTo>
                <a:cubicBezTo>
                  <a:pt x="3669" y="4472"/>
                  <a:pt x="3894" y="3424"/>
                  <a:pt x="3839" y="2462"/>
                </a:cubicBezTo>
                <a:cubicBezTo>
                  <a:pt x="3792" y="1612"/>
                  <a:pt x="3530" y="946"/>
                  <a:pt x="3118" y="490"/>
                </a:cubicBezTo>
                <a:cubicBezTo>
                  <a:pt x="2932" y="280"/>
                  <a:pt x="2707" y="116"/>
                  <a:pt x="2459" y="0"/>
                </a:cubicBez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26"/>
          <p:cNvSpPr/>
          <p:nvPr/>
        </p:nvSpPr>
        <p:spPr>
          <a:xfrm flipH="1">
            <a:off x="7627197" y="1462398"/>
            <a:ext cx="613538" cy="390628"/>
          </a:xfrm>
          <a:custGeom>
            <a:rect b="b" l="l" r="r" t="t"/>
            <a:pathLst>
              <a:path extrusionOk="0" h="8734" w="13718">
                <a:moveTo>
                  <a:pt x="13487" y="0"/>
                </a:moveTo>
                <a:cubicBezTo>
                  <a:pt x="13442" y="0"/>
                  <a:pt x="13392" y="15"/>
                  <a:pt x="13341" y="44"/>
                </a:cubicBezTo>
                <a:lnTo>
                  <a:pt x="313" y="7564"/>
                </a:lnTo>
                <a:cubicBezTo>
                  <a:pt x="135" y="7666"/>
                  <a:pt x="0" y="7914"/>
                  <a:pt x="13" y="8122"/>
                </a:cubicBezTo>
                <a:lnTo>
                  <a:pt x="33" y="8502"/>
                </a:lnTo>
                <a:cubicBezTo>
                  <a:pt x="41" y="8649"/>
                  <a:pt x="120" y="8733"/>
                  <a:pt x="229" y="8733"/>
                </a:cubicBezTo>
                <a:cubicBezTo>
                  <a:pt x="274" y="8733"/>
                  <a:pt x="324" y="8719"/>
                  <a:pt x="377" y="8689"/>
                </a:cubicBezTo>
                <a:cubicBezTo>
                  <a:pt x="2233" y="7619"/>
                  <a:pt x="11546" y="2243"/>
                  <a:pt x="13402" y="1169"/>
                </a:cubicBezTo>
                <a:cubicBezTo>
                  <a:pt x="13582" y="1067"/>
                  <a:pt x="13718" y="819"/>
                  <a:pt x="13704" y="611"/>
                </a:cubicBezTo>
                <a:lnTo>
                  <a:pt x="13684" y="231"/>
                </a:lnTo>
                <a:cubicBezTo>
                  <a:pt x="13677" y="84"/>
                  <a:pt x="13596" y="0"/>
                  <a:pt x="1348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26"/>
          <p:cNvSpPr/>
          <p:nvPr/>
        </p:nvSpPr>
        <p:spPr>
          <a:xfrm flipH="1">
            <a:off x="8192074" y="1915689"/>
            <a:ext cx="41728" cy="64717"/>
          </a:xfrm>
          <a:custGeom>
            <a:rect b="b" l="l" r="r" t="t"/>
            <a:pathLst>
              <a:path extrusionOk="0" h="1447" w="933">
                <a:moveTo>
                  <a:pt x="758" y="1"/>
                </a:moveTo>
                <a:cubicBezTo>
                  <a:pt x="729" y="1"/>
                  <a:pt x="695" y="10"/>
                  <a:pt x="661" y="30"/>
                </a:cubicBezTo>
                <a:lnTo>
                  <a:pt x="208" y="292"/>
                </a:lnTo>
                <a:cubicBezTo>
                  <a:pt x="90" y="360"/>
                  <a:pt x="1" y="526"/>
                  <a:pt x="8" y="663"/>
                </a:cubicBezTo>
                <a:lnTo>
                  <a:pt x="42" y="1295"/>
                </a:lnTo>
                <a:cubicBezTo>
                  <a:pt x="47" y="1391"/>
                  <a:pt x="100" y="1446"/>
                  <a:pt x="172" y="1446"/>
                </a:cubicBezTo>
                <a:cubicBezTo>
                  <a:pt x="202" y="1446"/>
                  <a:pt x="235" y="1437"/>
                  <a:pt x="269" y="1417"/>
                </a:cubicBezTo>
                <a:lnTo>
                  <a:pt x="725" y="1156"/>
                </a:lnTo>
                <a:cubicBezTo>
                  <a:pt x="845" y="1088"/>
                  <a:pt x="933" y="921"/>
                  <a:pt x="926" y="785"/>
                </a:cubicBezTo>
                <a:lnTo>
                  <a:pt x="889" y="156"/>
                </a:lnTo>
                <a:cubicBezTo>
                  <a:pt x="883" y="57"/>
                  <a:pt x="831" y="1"/>
                  <a:pt x="758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26"/>
          <p:cNvSpPr/>
          <p:nvPr/>
        </p:nvSpPr>
        <p:spPr>
          <a:xfrm flipH="1">
            <a:off x="7620175" y="1587674"/>
            <a:ext cx="527844" cy="341162"/>
          </a:xfrm>
          <a:custGeom>
            <a:rect b="b" l="l" r="r" t="t"/>
            <a:pathLst>
              <a:path extrusionOk="0" h="7628" w="11802">
                <a:moveTo>
                  <a:pt x="11569" y="1"/>
                </a:moveTo>
                <a:cubicBezTo>
                  <a:pt x="11525" y="1"/>
                  <a:pt x="11475" y="15"/>
                  <a:pt x="11424" y="44"/>
                </a:cubicBezTo>
                <a:lnTo>
                  <a:pt x="314" y="6456"/>
                </a:lnTo>
                <a:cubicBezTo>
                  <a:pt x="137" y="6558"/>
                  <a:pt x="0" y="6810"/>
                  <a:pt x="11" y="7014"/>
                </a:cubicBezTo>
                <a:lnTo>
                  <a:pt x="31" y="7398"/>
                </a:lnTo>
                <a:cubicBezTo>
                  <a:pt x="41" y="7542"/>
                  <a:pt x="120" y="7627"/>
                  <a:pt x="228" y="7627"/>
                </a:cubicBezTo>
                <a:cubicBezTo>
                  <a:pt x="273" y="7627"/>
                  <a:pt x="323" y="7612"/>
                  <a:pt x="375" y="7581"/>
                </a:cubicBezTo>
                <a:lnTo>
                  <a:pt x="11488" y="1170"/>
                </a:lnTo>
                <a:cubicBezTo>
                  <a:pt x="11665" y="1068"/>
                  <a:pt x="11801" y="820"/>
                  <a:pt x="11788" y="612"/>
                </a:cubicBezTo>
                <a:lnTo>
                  <a:pt x="11767" y="231"/>
                </a:lnTo>
                <a:cubicBezTo>
                  <a:pt x="11757" y="84"/>
                  <a:pt x="11678" y="1"/>
                  <a:pt x="11569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26"/>
          <p:cNvSpPr/>
          <p:nvPr/>
        </p:nvSpPr>
        <p:spPr>
          <a:xfrm flipH="1">
            <a:off x="8186438" y="2042083"/>
            <a:ext cx="41728" cy="64672"/>
          </a:xfrm>
          <a:custGeom>
            <a:rect b="b" l="l" r="r" t="t"/>
            <a:pathLst>
              <a:path extrusionOk="0" h="1446" w="933">
                <a:moveTo>
                  <a:pt x="758" y="0"/>
                </a:moveTo>
                <a:cubicBezTo>
                  <a:pt x="728" y="0"/>
                  <a:pt x="695" y="10"/>
                  <a:pt x="661" y="29"/>
                </a:cubicBezTo>
                <a:lnTo>
                  <a:pt x="209" y="291"/>
                </a:lnTo>
                <a:cubicBezTo>
                  <a:pt x="89" y="359"/>
                  <a:pt x="1" y="526"/>
                  <a:pt x="8" y="662"/>
                </a:cubicBezTo>
                <a:lnTo>
                  <a:pt x="41" y="1294"/>
                </a:lnTo>
                <a:cubicBezTo>
                  <a:pt x="47" y="1390"/>
                  <a:pt x="101" y="1446"/>
                  <a:pt x="173" y="1446"/>
                </a:cubicBezTo>
                <a:cubicBezTo>
                  <a:pt x="203" y="1446"/>
                  <a:pt x="236" y="1436"/>
                  <a:pt x="270" y="1416"/>
                </a:cubicBezTo>
                <a:lnTo>
                  <a:pt x="722" y="1158"/>
                </a:lnTo>
                <a:cubicBezTo>
                  <a:pt x="841" y="1087"/>
                  <a:pt x="932" y="920"/>
                  <a:pt x="923" y="784"/>
                </a:cubicBezTo>
                <a:lnTo>
                  <a:pt x="888" y="155"/>
                </a:lnTo>
                <a:cubicBezTo>
                  <a:pt x="884" y="56"/>
                  <a:pt x="831" y="0"/>
                  <a:pt x="75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26"/>
          <p:cNvSpPr/>
          <p:nvPr/>
        </p:nvSpPr>
        <p:spPr>
          <a:xfrm flipH="1">
            <a:off x="8186886" y="2042172"/>
            <a:ext cx="40968" cy="64672"/>
          </a:xfrm>
          <a:custGeom>
            <a:rect b="b" l="l" r="r" t="t"/>
            <a:pathLst>
              <a:path extrusionOk="0" h="1446" w="916">
                <a:moveTo>
                  <a:pt x="752" y="0"/>
                </a:moveTo>
                <a:cubicBezTo>
                  <a:pt x="721" y="0"/>
                  <a:pt x="687" y="7"/>
                  <a:pt x="654" y="27"/>
                </a:cubicBezTo>
                <a:lnTo>
                  <a:pt x="202" y="289"/>
                </a:lnTo>
                <a:cubicBezTo>
                  <a:pt x="89" y="354"/>
                  <a:pt x="1" y="510"/>
                  <a:pt x="1" y="646"/>
                </a:cubicBezTo>
                <a:lnTo>
                  <a:pt x="1" y="660"/>
                </a:lnTo>
                <a:lnTo>
                  <a:pt x="34" y="1292"/>
                </a:lnTo>
                <a:cubicBezTo>
                  <a:pt x="42" y="1387"/>
                  <a:pt x="92" y="1445"/>
                  <a:pt x="167" y="1445"/>
                </a:cubicBezTo>
                <a:cubicBezTo>
                  <a:pt x="198" y="1445"/>
                  <a:pt x="229" y="1435"/>
                  <a:pt x="263" y="1414"/>
                </a:cubicBezTo>
                <a:lnTo>
                  <a:pt x="715" y="1156"/>
                </a:lnTo>
                <a:cubicBezTo>
                  <a:pt x="830" y="1088"/>
                  <a:pt x="916" y="932"/>
                  <a:pt x="916" y="799"/>
                </a:cubicBezTo>
                <a:lnTo>
                  <a:pt x="916" y="782"/>
                </a:lnTo>
                <a:lnTo>
                  <a:pt x="881" y="153"/>
                </a:lnTo>
                <a:cubicBezTo>
                  <a:pt x="878" y="55"/>
                  <a:pt x="823" y="0"/>
                  <a:pt x="752" y="0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26"/>
          <p:cNvSpPr/>
          <p:nvPr/>
        </p:nvSpPr>
        <p:spPr>
          <a:xfrm flipH="1">
            <a:off x="7614540" y="1714067"/>
            <a:ext cx="528023" cy="341207"/>
          </a:xfrm>
          <a:custGeom>
            <a:rect b="b" l="l" r="r" t="t"/>
            <a:pathLst>
              <a:path extrusionOk="0" h="7629" w="11806">
                <a:moveTo>
                  <a:pt x="11575" y="0"/>
                </a:moveTo>
                <a:cubicBezTo>
                  <a:pt x="11531" y="0"/>
                  <a:pt x="11482" y="14"/>
                  <a:pt x="11431" y="43"/>
                </a:cubicBezTo>
                <a:lnTo>
                  <a:pt x="314" y="6459"/>
                </a:lnTo>
                <a:cubicBezTo>
                  <a:pt x="137" y="6561"/>
                  <a:pt x="1" y="6812"/>
                  <a:pt x="15" y="7016"/>
                </a:cubicBezTo>
                <a:lnTo>
                  <a:pt x="35" y="7401"/>
                </a:lnTo>
                <a:cubicBezTo>
                  <a:pt x="42" y="7545"/>
                  <a:pt x="121" y="7628"/>
                  <a:pt x="230" y="7628"/>
                </a:cubicBezTo>
                <a:cubicBezTo>
                  <a:pt x="276" y="7628"/>
                  <a:pt x="326" y="7614"/>
                  <a:pt x="379" y="7584"/>
                </a:cubicBezTo>
                <a:lnTo>
                  <a:pt x="11493" y="1173"/>
                </a:lnTo>
                <a:cubicBezTo>
                  <a:pt x="11669" y="1067"/>
                  <a:pt x="11805" y="818"/>
                  <a:pt x="11795" y="614"/>
                </a:cubicBezTo>
                <a:lnTo>
                  <a:pt x="11771" y="231"/>
                </a:lnTo>
                <a:cubicBezTo>
                  <a:pt x="11764" y="85"/>
                  <a:pt x="11684" y="0"/>
                  <a:pt x="11575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26"/>
          <p:cNvSpPr/>
          <p:nvPr/>
        </p:nvSpPr>
        <p:spPr>
          <a:xfrm flipH="1">
            <a:off x="8180848" y="2169595"/>
            <a:ext cx="41863" cy="64583"/>
          </a:xfrm>
          <a:custGeom>
            <a:rect b="b" l="l" r="r" t="t"/>
            <a:pathLst>
              <a:path extrusionOk="0" h="1444" w="936">
                <a:moveTo>
                  <a:pt x="760" y="0"/>
                </a:moveTo>
                <a:cubicBezTo>
                  <a:pt x="729" y="0"/>
                  <a:pt x="696" y="10"/>
                  <a:pt x="661" y="31"/>
                </a:cubicBezTo>
                <a:lnTo>
                  <a:pt x="209" y="293"/>
                </a:lnTo>
                <a:cubicBezTo>
                  <a:pt x="90" y="360"/>
                  <a:pt x="1" y="527"/>
                  <a:pt x="8" y="663"/>
                </a:cubicBezTo>
                <a:lnTo>
                  <a:pt x="42" y="1292"/>
                </a:lnTo>
                <a:cubicBezTo>
                  <a:pt x="47" y="1389"/>
                  <a:pt x="100" y="1444"/>
                  <a:pt x="172" y="1444"/>
                </a:cubicBezTo>
                <a:cubicBezTo>
                  <a:pt x="202" y="1444"/>
                  <a:pt x="235" y="1434"/>
                  <a:pt x="270" y="1415"/>
                </a:cubicBezTo>
                <a:lnTo>
                  <a:pt x="725" y="1153"/>
                </a:lnTo>
                <a:cubicBezTo>
                  <a:pt x="845" y="1085"/>
                  <a:pt x="936" y="918"/>
                  <a:pt x="926" y="782"/>
                </a:cubicBezTo>
                <a:lnTo>
                  <a:pt x="892" y="153"/>
                </a:lnTo>
                <a:cubicBezTo>
                  <a:pt x="885" y="57"/>
                  <a:pt x="832" y="0"/>
                  <a:pt x="760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26"/>
          <p:cNvSpPr/>
          <p:nvPr/>
        </p:nvSpPr>
        <p:spPr>
          <a:xfrm flipH="1">
            <a:off x="8181116" y="2169595"/>
            <a:ext cx="41236" cy="64628"/>
          </a:xfrm>
          <a:custGeom>
            <a:rect b="b" l="l" r="r" t="t"/>
            <a:pathLst>
              <a:path extrusionOk="0" h="1445" w="922">
                <a:moveTo>
                  <a:pt x="752" y="1"/>
                </a:moveTo>
                <a:cubicBezTo>
                  <a:pt x="721" y="1"/>
                  <a:pt x="691" y="10"/>
                  <a:pt x="653" y="31"/>
                </a:cubicBezTo>
                <a:lnTo>
                  <a:pt x="201" y="293"/>
                </a:lnTo>
                <a:cubicBezTo>
                  <a:pt x="85" y="357"/>
                  <a:pt x="0" y="514"/>
                  <a:pt x="0" y="646"/>
                </a:cubicBezTo>
                <a:lnTo>
                  <a:pt x="0" y="663"/>
                </a:lnTo>
                <a:lnTo>
                  <a:pt x="34" y="1292"/>
                </a:lnTo>
                <a:cubicBezTo>
                  <a:pt x="41" y="1388"/>
                  <a:pt x="92" y="1445"/>
                  <a:pt x="167" y="1445"/>
                </a:cubicBezTo>
                <a:cubicBezTo>
                  <a:pt x="194" y="1445"/>
                  <a:pt x="228" y="1435"/>
                  <a:pt x="262" y="1415"/>
                </a:cubicBezTo>
                <a:lnTo>
                  <a:pt x="717" y="1153"/>
                </a:lnTo>
                <a:cubicBezTo>
                  <a:pt x="833" y="1088"/>
                  <a:pt x="921" y="932"/>
                  <a:pt x="918" y="796"/>
                </a:cubicBezTo>
                <a:lnTo>
                  <a:pt x="918" y="782"/>
                </a:lnTo>
                <a:lnTo>
                  <a:pt x="884" y="153"/>
                </a:lnTo>
                <a:cubicBezTo>
                  <a:pt x="877" y="54"/>
                  <a:pt x="823" y="1"/>
                  <a:pt x="752" y="1"/>
                </a:cubicBez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26"/>
          <p:cNvSpPr/>
          <p:nvPr/>
        </p:nvSpPr>
        <p:spPr>
          <a:xfrm flipH="1">
            <a:off x="7609083" y="1841490"/>
            <a:ext cx="527844" cy="341162"/>
          </a:xfrm>
          <a:custGeom>
            <a:rect b="b" l="l" r="r" t="t"/>
            <a:pathLst>
              <a:path extrusionOk="0" h="7628" w="11802">
                <a:moveTo>
                  <a:pt x="11570" y="0"/>
                </a:moveTo>
                <a:cubicBezTo>
                  <a:pt x="11525" y="0"/>
                  <a:pt x="11476" y="14"/>
                  <a:pt x="11424" y="44"/>
                </a:cubicBezTo>
                <a:lnTo>
                  <a:pt x="314" y="6459"/>
                </a:lnTo>
                <a:cubicBezTo>
                  <a:pt x="137" y="6561"/>
                  <a:pt x="0" y="6813"/>
                  <a:pt x="11" y="7017"/>
                </a:cubicBezTo>
                <a:lnTo>
                  <a:pt x="31" y="7398"/>
                </a:lnTo>
                <a:cubicBezTo>
                  <a:pt x="41" y="7543"/>
                  <a:pt x="121" y="7628"/>
                  <a:pt x="231" y="7628"/>
                </a:cubicBezTo>
                <a:cubicBezTo>
                  <a:pt x="275" y="7628"/>
                  <a:pt x="324" y="7614"/>
                  <a:pt x="375" y="7585"/>
                </a:cubicBezTo>
                <a:lnTo>
                  <a:pt x="11489" y="1172"/>
                </a:lnTo>
                <a:cubicBezTo>
                  <a:pt x="11665" y="1067"/>
                  <a:pt x="11802" y="819"/>
                  <a:pt x="11788" y="615"/>
                </a:cubicBezTo>
                <a:lnTo>
                  <a:pt x="11767" y="230"/>
                </a:lnTo>
                <a:cubicBezTo>
                  <a:pt x="11760" y="85"/>
                  <a:pt x="11680" y="0"/>
                  <a:pt x="1157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26"/>
          <p:cNvSpPr/>
          <p:nvPr/>
        </p:nvSpPr>
        <p:spPr>
          <a:xfrm flipH="1">
            <a:off x="8336983" y="2251844"/>
            <a:ext cx="273270" cy="217095"/>
          </a:xfrm>
          <a:custGeom>
            <a:rect b="b" l="l" r="r" t="t"/>
            <a:pathLst>
              <a:path extrusionOk="0" h="4854" w="6110">
                <a:moveTo>
                  <a:pt x="5850" y="1"/>
                </a:moveTo>
                <a:cubicBezTo>
                  <a:pt x="5806" y="1"/>
                  <a:pt x="5756" y="15"/>
                  <a:pt x="5705" y="45"/>
                </a:cubicBezTo>
                <a:lnTo>
                  <a:pt x="313" y="3163"/>
                </a:lnTo>
                <a:cubicBezTo>
                  <a:pt x="136" y="3268"/>
                  <a:pt x="1" y="3516"/>
                  <a:pt x="14" y="3720"/>
                </a:cubicBezTo>
                <a:lnTo>
                  <a:pt x="65" y="4624"/>
                </a:lnTo>
                <a:cubicBezTo>
                  <a:pt x="74" y="4768"/>
                  <a:pt x="154" y="4853"/>
                  <a:pt x="262" y="4853"/>
                </a:cubicBezTo>
                <a:cubicBezTo>
                  <a:pt x="307" y="4853"/>
                  <a:pt x="357" y="4839"/>
                  <a:pt x="408" y="4807"/>
                </a:cubicBezTo>
                <a:lnTo>
                  <a:pt x="5800" y="1691"/>
                </a:lnTo>
                <a:cubicBezTo>
                  <a:pt x="5977" y="1589"/>
                  <a:pt x="6110" y="1336"/>
                  <a:pt x="6100" y="1132"/>
                </a:cubicBezTo>
                <a:lnTo>
                  <a:pt x="6048" y="232"/>
                </a:lnTo>
                <a:cubicBezTo>
                  <a:pt x="6039" y="85"/>
                  <a:pt x="5959" y="1"/>
                  <a:pt x="5850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26"/>
          <p:cNvSpPr/>
          <p:nvPr/>
        </p:nvSpPr>
        <p:spPr>
          <a:xfrm flipH="1">
            <a:off x="8275396" y="2512951"/>
            <a:ext cx="385038" cy="258779"/>
          </a:xfrm>
          <a:custGeom>
            <a:rect b="b" l="l" r="r" t="t"/>
            <a:pathLst>
              <a:path extrusionOk="0" h="5786" w="8609">
                <a:moveTo>
                  <a:pt x="8375" y="1"/>
                </a:moveTo>
                <a:cubicBezTo>
                  <a:pt x="8331" y="1"/>
                  <a:pt x="8282" y="15"/>
                  <a:pt x="8231" y="44"/>
                </a:cubicBezTo>
                <a:lnTo>
                  <a:pt x="313" y="4617"/>
                </a:lnTo>
                <a:cubicBezTo>
                  <a:pt x="136" y="4719"/>
                  <a:pt x="1" y="4971"/>
                  <a:pt x="14" y="5175"/>
                </a:cubicBezTo>
                <a:lnTo>
                  <a:pt x="34" y="5558"/>
                </a:lnTo>
                <a:cubicBezTo>
                  <a:pt x="44" y="5703"/>
                  <a:pt x="123" y="5786"/>
                  <a:pt x="232" y="5786"/>
                </a:cubicBezTo>
                <a:cubicBezTo>
                  <a:pt x="276" y="5786"/>
                  <a:pt x="326" y="5772"/>
                  <a:pt x="378" y="5742"/>
                </a:cubicBezTo>
                <a:lnTo>
                  <a:pt x="8296" y="1173"/>
                </a:lnTo>
                <a:cubicBezTo>
                  <a:pt x="8473" y="1067"/>
                  <a:pt x="8609" y="819"/>
                  <a:pt x="8595" y="615"/>
                </a:cubicBezTo>
                <a:lnTo>
                  <a:pt x="8575" y="231"/>
                </a:lnTo>
                <a:cubicBezTo>
                  <a:pt x="8565" y="86"/>
                  <a:pt x="8485" y="1"/>
                  <a:pt x="837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26"/>
          <p:cNvSpPr/>
          <p:nvPr/>
        </p:nvSpPr>
        <p:spPr>
          <a:xfrm flipH="1">
            <a:off x="8267659" y="2647216"/>
            <a:ext cx="385038" cy="258779"/>
          </a:xfrm>
          <a:custGeom>
            <a:rect b="b" l="l" r="r" t="t"/>
            <a:pathLst>
              <a:path extrusionOk="0" h="5786" w="8609">
                <a:moveTo>
                  <a:pt x="8378" y="0"/>
                </a:moveTo>
                <a:cubicBezTo>
                  <a:pt x="8333" y="0"/>
                  <a:pt x="8283" y="14"/>
                  <a:pt x="8232" y="44"/>
                </a:cubicBezTo>
                <a:lnTo>
                  <a:pt x="313" y="4621"/>
                </a:lnTo>
                <a:cubicBezTo>
                  <a:pt x="137" y="4723"/>
                  <a:pt x="1" y="4971"/>
                  <a:pt x="14" y="5178"/>
                </a:cubicBezTo>
                <a:lnTo>
                  <a:pt x="35" y="5555"/>
                </a:lnTo>
                <a:cubicBezTo>
                  <a:pt x="44" y="5700"/>
                  <a:pt x="125" y="5786"/>
                  <a:pt x="235" y="5786"/>
                </a:cubicBezTo>
                <a:cubicBezTo>
                  <a:pt x="279" y="5786"/>
                  <a:pt x="328" y="5772"/>
                  <a:pt x="378" y="5743"/>
                </a:cubicBezTo>
                <a:lnTo>
                  <a:pt x="8296" y="1169"/>
                </a:lnTo>
                <a:cubicBezTo>
                  <a:pt x="8477" y="1067"/>
                  <a:pt x="8609" y="816"/>
                  <a:pt x="8599" y="612"/>
                </a:cubicBezTo>
                <a:lnTo>
                  <a:pt x="8575" y="228"/>
                </a:lnTo>
                <a:cubicBezTo>
                  <a:pt x="8568" y="83"/>
                  <a:pt x="8487" y="0"/>
                  <a:pt x="8378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26"/>
          <p:cNvSpPr/>
          <p:nvPr/>
        </p:nvSpPr>
        <p:spPr>
          <a:xfrm flipH="1">
            <a:off x="8259877" y="2781347"/>
            <a:ext cx="384903" cy="258824"/>
          </a:xfrm>
          <a:custGeom>
            <a:rect b="b" l="l" r="r" t="t"/>
            <a:pathLst>
              <a:path extrusionOk="0" h="5787" w="8606">
                <a:moveTo>
                  <a:pt x="8374" y="0"/>
                </a:moveTo>
                <a:cubicBezTo>
                  <a:pt x="8329" y="0"/>
                  <a:pt x="8280" y="14"/>
                  <a:pt x="8228" y="44"/>
                </a:cubicBezTo>
                <a:lnTo>
                  <a:pt x="313" y="4624"/>
                </a:lnTo>
                <a:cubicBezTo>
                  <a:pt x="133" y="4729"/>
                  <a:pt x="1" y="4977"/>
                  <a:pt x="10" y="5184"/>
                </a:cubicBezTo>
                <a:lnTo>
                  <a:pt x="31" y="5559"/>
                </a:lnTo>
                <a:cubicBezTo>
                  <a:pt x="41" y="5703"/>
                  <a:pt x="120" y="5786"/>
                  <a:pt x="229" y="5786"/>
                </a:cubicBezTo>
                <a:cubicBezTo>
                  <a:pt x="275" y="5786"/>
                  <a:pt x="325" y="5772"/>
                  <a:pt x="378" y="5742"/>
                </a:cubicBezTo>
                <a:lnTo>
                  <a:pt x="8292" y="1173"/>
                </a:lnTo>
                <a:cubicBezTo>
                  <a:pt x="8473" y="1067"/>
                  <a:pt x="8606" y="819"/>
                  <a:pt x="8595" y="615"/>
                </a:cubicBezTo>
                <a:lnTo>
                  <a:pt x="8571" y="230"/>
                </a:lnTo>
                <a:cubicBezTo>
                  <a:pt x="8564" y="85"/>
                  <a:pt x="8484" y="0"/>
                  <a:pt x="8374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26"/>
          <p:cNvSpPr/>
          <p:nvPr/>
        </p:nvSpPr>
        <p:spPr>
          <a:xfrm flipH="1">
            <a:off x="8252005" y="2915568"/>
            <a:ext cx="385038" cy="258824"/>
          </a:xfrm>
          <a:custGeom>
            <a:rect b="b" l="l" r="r" t="t"/>
            <a:pathLst>
              <a:path extrusionOk="0" h="5787" w="8609">
                <a:moveTo>
                  <a:pt x="8378" y="1"/>
                </a:moveTo>
                <a:cubicBezTo>
                  <a:pt x="8333" y="1"/>
                  <a:pt x="8283" y="15"/>
                  <a:pt x="8232" y="45"/>
                </a:cubicBezTo>
                <a:lnTo>
                  <a:pt x="314" y="4628"/>
                </a:lnTo>
                <a:cubicBezTo>
                  <a:pt x="137" y="4730"/>
                  <a:pt x="1" y="4981"/>
                  <a:pt x="11" y="5185"/>
                </a:cubicBezTo>
                <a:lnTo>
                  <a:pt x="35" y="5556"/>
                </a:lnTo>
                <a:cubicBezTo>
                  <a:pt x="42" y="5702"/>
                  <a:pt x="122" y="5786"/>
                  <a:pt x="232" y="5786"/>
                </a:cubicBezTo>
                <a:cubicBezTo>
                  <a:pt x="277" y="5786"/>
                  <a:pt x="326" y="5773"/>
                  <a:pt x="378" y="5743"/>
                </a:cubicBezTo>
                <a:lnTo>
                  <a:pt x="8296" y="1171"/>
                </a:lnTo>
                <a:cubicBezTo>
                  <a:pt x="8473" y="1069"/>
                  <a:pt x="8609" y="816"/>
                  <a:pt x="8596" y="612"/>
                </a:cubicBezTo>
                <a:lnTo>
                  <a:pt x="8575" y="228"/>
                </a:lnTo>
                <a:cubicBezTo>
                  <a:pt x="8566" y="84"/>
                  <a:pt x="8486" y="1"/>
                  <a:pt x="837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26"/>
          <p:cNvSpPr/>
          <p:nvPr/>
        </p:nvSpPr>
        <p:spPr>
          <a:xfrm flipH="1">
            <a:off x="8073776" y="2483611"/>
            <a:ext cx="96427" cy="334632"/>
          </a:xfrm>
          <a:custGeom>
            <a:rect b="b" l="l" r="r" t="t"/>
            <a:pathLst>
              <a:path extrusionOk="0" h="7482" w="2156">
                <a:moveTo>
                  <a:pt x="1596" y="0"/>
                </a:moveTo>
                <a:cubicBezTo>
                  <a:pt x="1551" y="0"/>
                  <a:pt x="1501" y="14"/>
                  <a:pt x="1449" y="44"/>
                </a:cubicBezTo>
                <a:lnTo>
                  <a:pt x="313" y="700"/>
                </a:lnTo>
                <a:cubicBezTo>
                  <a:pt x="132" y="805"/>
                  <a:pt x="0" y="1053"/>
                  <a:pt x="10" y="1257"/>
                </a:cubicBezTo>
                <a:lnTo>
                  <a:pt x="364" y="7251"/>
                </a:lnTo>
                <a:cubicBezTo>
                  <a:pt x="371" y="7397"/>
                  <a:pt x="451" y="7481"/>
                  <a:pt x="561" y="7481"/>
                </a:cubicBezTo>
                <a:cubicBezTo>
                  <a:pt x="606" y="7481"/>
                  <a:pt x="656" y="7468"/>
                  <a:pt x="708" y="7438"/>
                </a:cubicBezTo>
                <a:lnTo>
                  <a:pt x="1846" y="6779"/>
                </a:lnTo>
                <a:cubicBezTo>
                  <a:pt x="2023" y="6677"/>
                  <a:pt x="2156" y="6429"/>
                  <a:pt x="2145" y="6222"/>
                </a:cubicBezTo>
                <a:lnTo>
                  <a:pt x="1795" y="231"/>
                </a:lnTo>
                <a:cubicBezTo>
                  <a:pt x="1786" y="84"/>
                  <a:pt x="1706" y="0"/>
                  <a:pt x="159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26"/>
          <p:cNvSpPr/>
          <p:nvPr/>
        </p:nvSpPr>
        <p:spPr>
          <a:xfrm flipH="1">
            <a:off x="8069214" y="2834705"/>
            <a:ext cx="80639" cy="59618"/>
          </a:xfrm>
          <a:custGeom>
            <a:rect b="b" l="l" r="r" t="t"/>
            <a:pathLst>
              <a:path extrusionOk="0" h="1333" w="1803">
                <a:moveTo>
                  <a:pt x="1636" y="0"/>
                </a:moveTo>
                <a:cubicBezTo>
                  <a:pt x="1583" y="0"/>
                  <a:pt x="1521" y="19"/>
                  <a:pt x="1456" y="57"/>
                </a:cubicBezTo>
                <a:lnTo>
                  <a:pt x="317" y="714"/>
                </a:lnTo>
                <a:cubicBezTo>
                  <a:pt x="140" y="816"/>
                  <a:pt x="1" y="1027"/>
                  <a:pt x="11" y="1179"/>
                </a:cubicBezTo>
                <a:cubicBezTo>
                  <a:pt x="15" y="1278"/>
                  <a:pt x="78" y="1332"/>
                  <a:pt x="168" y="1332"/>
                </a:cubicBezTo>
                <a:cubicBezTo>
                  <a:pt x="220" y="1332"/>
                  <a:pt x="282" y="1314"/>
                  <a:pt x="347" y="1275"/>
                </a:cubicBezTo>
                <a:lnTo>
                  <a:pt x="1486" y="619"/>
                </a:lnTo>
                <a:cubicBezTo>
                  <a:pt x="1667" y="517"/>
                  <a:pt x="1803" y="306"/>
                  <a:pt x="1792" y="153"/>
                </a:cubicBezTo>
                <a:cubicBezTo>
                  <a:pt x="1788" y="54"/>
                  <a:pt x="1726" y="0"/>
                  <a:pt x="1636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26"/>
          <p:cNvSpPr/>
          <p:nvPr/>
        </p:nvSpPr>
        <p:spPr>
          <a:xfrm flipH="1">
            <a:off x="7899841" y="2510491"/>
            <a:ext cx="89092" cy="207121"/>
          </a:xfrm>
          <a:custGeom>
            <a:rect b="b" l="l" r="r" t="t"/>
            <a:pathLst>
              <a:path extrusionOk="0" h="4631" w="1992">
                <a:moveTo>
                  <a:pt x="1597" y="1"/>
                </a:moveTo>
                <a:cubicBezTo>
                  <a:pt x="1553" y="1"/>
                  <a:pt x="1503" y="15"/>
                  <a:pt x="1452" y="44"/>
                </a:cubicBezTo>
                <a:lnTo>
                  <a:pt x="313" y="701"/>
                </a:lnTo>
                <a:cubicBezTo>
                  <a:pt x="136" y="807"/>
                  <a:pt x="0" y="1055"/>
                  <a:pt x="13" y="1259"/>
                </a:cubicBezTo>
                <a:lnTo>
                  <a:pt x="197" y="4403"/>
                </a:lnTo>
                <a:cubicBezTo>
                  <a:pt x="204" y="4548"/>
                  <a:pt x="285" y="4631"/>
                  <a:pt x="394" y="4631"/>
                </a:cubicBezTo>
                <a:cubicBezTo>
                  <a:pt x="439" y="4631"/>
                  <a:pt x="489" y="4617"/>
                  <a:pt x="540" y="4587"/>
                </a:cubicBezTo>
                <a:lnTo>
                  <a:pt x="1679" y="3931"/>
                </a:lnTo>
                <a:cubicBezTo>
                  <a:pt x="1856" y="3829"/>
                  <a:pt x="1992" y="3578"/>
                  <a:pt x="1979" y="3374"/>
                </a:cubicBezTo>
                <a:lnTo>
                  <a:pt x="1795" y="232"/>
                </a:lnTo>
                <a:cubicBezTo>
                  <a:pt x="1788" y="85"/>
                  <a:pt x="1707" y="1"/>
                  <a:pt x="1597" y="1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26"/>
          <p:cNvSpPr/>
          <p:nvPr/>
        </p:nvSpPr>
        <p:spPr>
          <a:xfrm flipH="1">
            <a:off x="7895413" y="2734117"/>
            <a:ext cx="80639" cy="59618"/>
          </a:xfrm>
          <a:custGeom>
            <a:rect b="b" l="l" r="r" t="t"/>
            <a:pathLst>
              <a:path extrusionOk="0" h="1333" w="1803">
                <a:moveTo>
                  <a:pt x="1634" y="1"/>
                </a:moveTo>
                <a:cubicBezTo>
                  <a:pt x="1582" y="1"/>
                  <a:pt x="1521" y="19"/>
                  <a:pt x="1456" y="56"/>
                </a:cubicBezTo>
                <a:lnTo>
                  <a:pt x="317" y="712"/>
                </a:lnTo>
                <a:cubicBezTo>
                  <a:pt x="140" y="817"/>
                  <a:pt x="1" y="1025"/>
                  <a:pt x="11" y="1181"/>
                </a:cubicBezTo>
                <a:cubicBezTo>
                  <a:pt x="17" y="1280"/>
                  <a:pt x="79" y="1333"/>
                  <a:pt x="169" y="1333"/>
                </a:cubicBezTo>
                <a:cubicBezTo>
                  <a:pt x="222" y="1333"/>
                  <a:pt x="284" y="1314"/>
                  <a:pt x="351" y="1277"/>
                </a:cubicBezTo>
                <a:lnTo>
                  <a:pt x="1487" y="621"/>
                </a:lnTo>
                <a:cubicBezTo>
                  <a:pt x="1666" y="519"/>
                  <a:pt x="1803" y="307"/>
                  <a:pt x="1793" y="151"/>
                </a:cubicBezTo>
                <a:cubicBezTo>
                  <a:pt x="1788" y="54"/>
                  <a:pt x="1725" y="1"/>
                  <a:pt x="1634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26"/>
          <p:cNvSpPr/>
          <p:nvPr/>
        </p:nvSpPr>
        <p:spPr>
          <a:xfrm flipH="1">
            <a:off x="7725995" y="2205464"/>
            <a:ext cx="100273" cy="411649"/>
          </a:xfrm>
          <a:custGeom>
            <a:rect b="b" l="l" r="r" t="t"/>
            <a:pathLst>
              <a:path extrusionOk="0" h="9204" w="2242">
                <a:moveTo>
                  <a:pt x="1597" y="1"/>
                </a:moveTo>
                <a:cubicBezTo>
                  <a:pt x="1552" y="1"/>
                  <a:pt x="1501" y="15"/>
                  <a:pt x="1449" y="45"/>
                </a:cubicBezTo>
                <a:lnTo>
                  <a:pt x="313" y="701"/>
                </a:lnTo>
                <a:cubicBezTo>
                  <a:pt x="133" y="806"/>
                  <a:pt x="1" y="1055"/>
                  <a:pt x="10" y="1259"/>
                </a:cubicBezTo>
                <a:lnTo>
                  <a:pt x="446" y="8973"/>
                </a:lnTo>
                <a:cubicBezTo>
                  <a:pt x="455" y="9120"/>
                  <a:pt x="535" y="9204"/>
                  <a:pt x="644" y="9204"/>
                </a:cubicBezTo>
                <a:cubicBezTo>
                  <a:pt x="689" y="9204"/>
                  <a:pt x="738" y="9189"/>
                  <a:pt x="790" y="9160"/>
                </a:cubicBezTo>
                <a:lnTo>
                  <a:pt x="1928" y="8504"/>
                </a:lnTo>
                <a:cubicBezTo>
                  <a:pt x="2105" y="8398"/>
                  <a:pt x="2241" y="8150"/>
                  <a:pt x="2231" y="7946"/>
                </a:cubicBezTo>
                <a:lnTo>
                  <a:pt x="1792" y="232"/>
                </a:lnTo>
                <a:cubicBezTo>
                  <a:pt x="1785" y="85"/>
                  <a:pt x="1706" y="1"/>
                  <a:pt x="1597" y="1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26"/>
          <p:cNvSpPr/>
          <p:nvPr/>
        </p:nvSpPr>
        <p:spPr>
          <a:xfrm flipH="1">
            <a:off x="7721612" y="2633575"/>
            <a:ext cx="80505" cy="59618"/>
          </a:xfrm>
          <a:custGeom>
            <a:rect b="b" l="l" r="r" t="t"/>
            <a:pathLst>
              <a:path extrusionOk="0" h="1333" w="1800">
                <a:moveTo>
                  <a:pt x="1633" y="1"/>
                </a:moveTo>
                <a:cubicBezTo>
                  <a:pt x="1580" y="1"/>
                  <a:pt x="1518" y="19"/>
                  <a:pt x="1453" y="57"/>
                </a:cubicBezTo>
                <a:lnTo>
                  <a:pt x="314" y="713"/>
                </a:lnTo>
                <a:cubicBezTo>
                  <a:pt x="137" y="815"/>
                  <a:pt x="1" y="1025"/>
                  <a:pt x="8" y="1182"/>
                </a:cubicBezTo>
                <a:cubicBezTo>
                  <a:pt x="14" y="1279"/>
                  <a:pt x="77" y="1333"/>
                  <a:pt x="168" y="1333"/>
                </a:cubicBezTo>
                <a:cubicBezTo>
                  <a:pt x="220" y="1333"/>
                  <a:pt x="282" y="1315"/>
                  <a:pt x="348" y="1278"/>
                </a:cubicBezTo>
                <a:lnTo>
                  <a:pt x="1487" y="617"/>
                </a:lnTo>
                <a:cubicBezTo>
                  <a:pt x="1664" y="515"/>
                  <a:pt x="1800" y="308"/>
                  <a:pt x="1793" y="152"/>
                </a:cubicBezTo>
                <a:cubicBezTo>
                  <a:pt x="1786" y="54"/>
                  <a:pt x="1723" y="1"/>
                  <a:pt x="1633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26"/>
          <p:cNvSpPr/>
          <p:nvPr/>
        </p:nvSpPr>
        <p:spPr>
          <a:xfrm flipH="1">
            <a:off x="7552238" y="2257256"/>
            <a:ext cx="91418" cy="259316"/>
          </a:xfrm>
          <a:custGeom>
            <a:rect b="b" l="l" r="r" t="t"/>
            <a:pathLst>
              <a:path extrusionOk="0" h="5798" w="2044">
                <a:moveTo>
                  <a:pt x="1601" y="1"/>
                </a:moveTo>
                <a:cubicBezTo>
                  <a:pt x="1555" y="1"/>
                  <a:pt x="1505" y="15"/>
                  <a:pt x="1452" y="46"/>
                </a:cubicBezTo>
                <a:lnTo>
                  <a:pt x="317" y="702"/>
                </a:lnTo>
                <a:cubicBezTo>
                  <a:pt x="137" y="804"/>
                  <a:pt x="1" y="1055"/>
                  <a:pt x="14" y="1259"/>
                </a:cubicBezTo>
                <a:lnTo>
                  <a:pt x="252" y="5568"/>
                </a:lnTo>
                <a:cubicBezTo>
                  <a:pt x="259" y="5713"/>
                  <a:pt x="339" y="5798"/>
                  <a:pt x="448" y="5798"/>
                </a:cubicBezTo>
                <a:cubicBezTo>
                  <a:pt x="492" y="5798"/>
                  <a:pt x="541" y="5784"/>
                  <a:pt x="592" y="5755"/>
                </a:cubicBezTo>
                <a:lnTo>
                  <a:pt x="1731" y="5094"/>
                </a:lnTo>
                <a:cubicBezTo>
                  <a:pt x="1912" y="4992"/>
                  <a:pt x="2044" y="4744"/>
                  <a:pt x="2034" y="4537"/>
                </a:cubicBezTo>
                <a:lnTo>
                  <a:pt x="1796" y="230"/>
                </a:lnTo>
                <a:cubicBezTo>
                  <a:pt x="1789" y="85"/>
                  <a:pt x="1710" y="1"/>
                  <a:pt x="1601" y="1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26"/>
          <p:cNvSpPr/>
          <p:nvPr/>
        </p:nvSpPr>
        <p:spPr>
          <a:xfrm flipH="1">
            <a:off x="7547676" y="2532988"/>
            <a:ext cx="80594" cy="59663"/>
          </a:xfrm>
          <a:custGeom>
            <a:rect b="b" l="l" r="r" t="t"/>
            <a:pathLst>
              <a:path extrusionOk="0" h="1334" w="1802">
                <a:moveTo>
                  <a:pt x="1631" y="0"/>
                </a:moveTo>
                <a:cubicBezTo>
                  <a:pt x="1579" y="0"/>
                  <a:pt x="1517" y="18"/>
                  <a:pt x="1452" y="55"/>
                </a:cubicBezTo>
                <a:lnTo>
                  <a:pt x="313" y="715"/>
                </a:lnTo>
                <a:cubicBezTo>
                  <a:pt x="136" y="817"/>
                  <a:pt x="0" y="1027"/>
                  <a:pt x="7" y="1181"/>
                </a:cubicBezTo>
                <a:cubicBezTo>
                  <a:pt x="13" y="1279"/>
                  <a:pt x="76" y="1333"/>
                  <a:pt x="167" y="1333"/>
                </a:cubicBezTo>
                <a:cubicBezTo>
                  <a:pt x="219" y="1333"/>
                  <a:pt x="282" y="1315"/>
                  <a:pt x="347" y="1275"/>
                </a:cubicBezTo>
                <a:lnTo>
                  <a:pt x="1486" y="619"/>
                </a:lnTo>
                <a:cubicBezTo>
                  <a:pt x="1662" y="517"/>
                  <a:pt x="1802" y="307"/>
                  <a:pt x="1792" y="153"/>
                </a:cubicBezTo>
                <a:cubicBezTo>
                  <a:pt x="1785" y="54"/>
                  <a:pt x="1723" y="0"/>
                  <a:pt x="163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26"/>
          <p:cNvSpPr/>
          <p:nvPr/>
        </p:nvSpPr>
        <p:spPr>
          <a:xfrm flipH="1">
            <a:off x="6109500" y="2740871"/>
            <a:ext cx="257303" cy="278100"/>
          </a:xfrm>
          <a:custGeom>
            <a:rect b="b" l="l" r="r" t="t"/>
            <a:pathLst>
              <a:path extrusionOk="0" h="6218" w="5753">
                <a:moveTo>
                  <a:pt x="1934" y="0"/>
                </a:moveTo>
                <a:lnTo>
                  <a:pt x="0" y="1140"/>
                </a:lnTo>
                <a:cubicBezTo>
                  <a:pt x="265" y="1989"/>
                  <a:pt x="755" y="2985"/>
                  <a:pt x="1064" y="3618"/>
                </a:cubicBezTo>
                <a:cubicBezTo>
                  <a:pt x="2037" y="5587"/>
                  <a:pt x="2874" y="6217"/>
                  <a:pt x="3787" y="6217"/>
                </a:cubicBezTo>
                <a:cubicBezTo>
                  <a:pt x="3889" y="6217"/>
                  <a:pt x="3992" y="6209"/>
                  <a:pt x="4096" y="6194"/>
                </a:cubicBezTo>
                <a:cubicBezTo>
                  <a:pt x="5753" y="5963"/>
                  <a:pt x="5637" y="5352"/>
                  <a:pt x="4685" y="4451"/>
                </a:cubicBezTo>
                <a:cubicBezTo>
                  <a:pt x="3981" y="3784"/>
                  <a:pt x="3644" y="3098"/>
                  <a:pt x="3644" y="3098"/>
                </a:cubicBezTo>
                <a:lnTo>
                  <a:pt x="3644" y="3098"/>
                </a:lnTo>
                <a:cubicBezTo>
                  <a:pt x="4015" y="3271"/>
                  <a:pt x="4311" y="3404"/>
                  <a:pt x="4532" y="3441"/>
                </a:cubicBezTo>
                <a:cubicBezTo>
                  <a:pt x="4584" y="3449"/>
                  <a:pt x="4632" y="3453"/>
                  <a:pt x="4678" y="3453"/>
                </a:cubicBezTo>
                <a:cubicBezTo>
                  <a:pt x="5021" y="3453"/>
                  <a:pt x="5193" y="3226"/>
                  <a:pt x="5229" y="3087"/>
                </a:cubicBezTo>
                <a:cubicBezTo>
                  <a:pt x="5259" y="2968"/>
                  <a:pt x="4953" y="2914"/>
                  <a:pt x="4559" y="2598"/>
                </a:cubicBezTo>
                <a:cubicBezTo>
                  <a:pt x="4059" y="2193"/>
                  <a:pt x="3774" y="1846"/>
                  <a:pt x="3142" y="1557"/>
                </a:cubicBezTo>
                <a:cubicBezTo>
                  <a:pt x="2903" y="1449"/>
                  <a:pt x="2400" y="1132"/>
                  <a:pt x="2298" y="895"/>
                </a:cubicBezTo>
                <a:cubicBezTo>
                  <a:pt x="2189" y="650"/>
                  <a:pt x="2067" y="344"/>
                  <a:pt x="1934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26"/>
          <p:cNvSpPr/>
          <p:nvPr/>
        </p:nvSpPr>
        <p:spPr>
          <a:xfrm flipH="1">
            <a:off x="6263533" y="1932193"/>
            <a:ext cx="276624" cy="869991"/>
          </a:xfrm>
          <a:custGeom>
            <a:rect b="b" l="l" r="r" t="t"/>
            <a:pathLst>
              <a:path extrusionOk="0" h="19452" w="6185">
                <a:moveTo>
                  <a:pt x="1108" y="1"/>
                </a:moveTo>
                <a:cubicBezTo>
                  <a:pt x="1108" y="1"/>
                  <a:pt x="707" y="1130"/>
                  <a:pt x="316" y="1796"/>
                </a:cubicBezTo>
                <a:cubicBezTo>
                  <a:pt x="0" y="2334"/>
                  <a:pt x="266" y="10925"/>
                  <a:pt x="425" y="11645"/>
                </a:cubicBezTo>
                <a:cubicBezTo>
                  <a:pt x="585" y="12367"/>
                  <a:pt x="3726" y="19390"/>
                  <a:pt x="3726" y="19390"/>
                </a:cubicBezTo>
                <a:cubicBezTo>
                  <a:pt x="3726" y="19390"/>
                  <a:pt x="3930" y="19451"/>
                  <a:pt x="4250" y="19451"/>
                </a:cubicBezTo>
                <a:cubicBezTo>
                  <a:pt x="4731" y="19451"/>
                  <a:pt x="5476" y="19314"/>
                  <a:pt x="6184" y="18625"/>
                </a:cubicBezTo>
                <a:lnTo>
                  <a:pt x="3848" y="11268"/>
                </a:lnTo>
                <a:lnTo>
                  <a:pt x="3702" y="4998"/>
                </a:lnTo>
                <a:cubicBezTo>
                  <a:pt x="3702" y="4998"/>
                  <a:pt x="3795" y="481"/>
                  <a:pt x="1108" y="1"/>
                </a:cubicBez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26"/>
          <p:cNvSpPr/>
          <p:nvPr/>
        </p:nvSpPr>
        <p:spPr>
          <a:xfrm flipH="1">
            <a:off x="6827067" y="3970548"/>
            <a:ext cx="104030" cy="177961"/>
          </a:xfrm>
          <a:custGeom>
            <a:rect b="b" l="l" r="r" t="t"/>
            <a:pathLst>
              <a:path extrusionOk="0" h="3979" w="2326">
                <a:moveTo>
                  <a:pt x="0" y="1"/>
                </a:moveTo>
                <a:lnTo>
                  <a:pt x="0" y="3979"/>
                </a:lnTo>
                <a:lnTo>
                  <a:pt x="2326" y="3979"/>
                </a:lnTo>
                <a:lnTo>
                  <a:pt x="2326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26"/>
          <p:cNvSpPr/>
          <p:nvPr/>
        </p:nvSpPr>
        <p:spPr>
          <a:xfrm flipH="1">
            <a:off x="6396903" y="3825504"/>
            <a:ext cx="109084" cy="191915"/>
          </a:xfrm>
          <a:custGeom>
            <a:rect b="b" l="l" r="r" t="t"/>
            <a:pathLst>
              <a:path extrusionOk="0" h="4291" w="2439">
                <a:moveTo>
                  <a:pt x="1" y="0"/>
                </a:moveTo>
                <a:lnTo>
                  <a:pt x="1" y="4212"/>
                </a:lnTo>
                <a:lnTo>
                  <a:pt x="2323" y="4291"/>
                </a:lnTo>
                <a:lnTo>
                  <a:pt x="2439" y="82"/>
                </a:lnTo>
                <a:lnTo>
                  <a:pt x="1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26"/>
          <p:cNvSpPr/>
          <p:nvPr/>
        </p:nvSpPr>
        <p:spPr>
          <a:xfrm flipH="1">
            <a:off x="6383798" y="2679105"/>
            <a:ext cx="574672" cy="1394347"/>
          </a:xfrm>
          <a:custGeom>
            <a:rect b="b" l="l" r="r" t="t"/>
            <a:pathLst>
              <a:path extrusionOk="0" h="31176" w="12849">
                <a:moveTo>
                  <a:pt x="12151" y="1"/>
                </a:moveTo>
                <a:lnTo>
                  <a:pt x="938" y="481"/>
                </a:lnTo>
                <a:cubicBezTo>
                  <a:pt x="938" y="2700"/>
                  <a:pt x="786" y="15603"/>
                  <a:pt x="786" y="15603"/>
                </a:cubicBezTo>
                <a:cubicBezTo>
                  <a:pt x="734" y="16238"/>
                  <a:pt x="119" y="17374"/>
                  <a:pt x="72" y="19676"/>
                </a:cubicBezTo>
                <a:cubicBezTo>
                  <a:pt x="0" y="23011"/>
                  <a:pt x="513" y="30868"/>
                  <a:pt x="513" y="30868"/>
                </a:cubicBezTo>
                <a:cubicBezTo>
                  <a:pt x="513" y="30868"/>
                  <a:pt x="1043" y="31175"/>
                  <a:pt x="1844" y="31175"/>
                </a:cubicBezTo>
                <a:cubicBezTo>
                  <a:pt x="2214" y="31175"/>
                  <a:pt x="2641" y="31110"/>
                  <a:pt x="3101" y="30919"/>
                </a:cubicBezTo>
                <a:cubicBezTo>
                  <a:pt x="3101" y="30919"/>
                  <a:pt x="4927" y="19805"/>
                  <a:pt x="5341" y="16504"/>
                </a:cubicBezTo>
                <a:cubicBezTo>
                  <a:pt x="5705" y="13624"/>
                  <a:pt x="6959" y="5934"/>
                  <a:pt x="6959" y="5934"/>
                </a:cubicBezTo>
                <a:lnTo>
                  <a:pt x="8734" y="15670"/>
                </a:lnTo>
                <a:cubicBezTo>
                  <a:pt x="8734" y="15670"/>
                  <a:pt x="8306" y="17387"/>
                  <a:pt x="8448" y="19363"/>
                </a:cubicBezTo>
                <a:cubicBezTo>
                  <a:pt x="8558" y="20889"/>
                  <a:pt x="9972" y="28539"/>
                  <a:pt x="9972" y="28539"/>
                </a:cubicBezTo>
                <a:cubicBezTo>
                  <a:pt x="9972" y="28539"/>
                  <a:pt x="10560" y="28938"/>
                  <a:pt x="11502" y="28938"/>
                </a:cubicBezTo>
                <a:cubicBezTo>
                  <a:pt x="11843" y="28938"/>
                  <a:pt x="12231" y="28886"/>
                  <a:pt x="12654" y="28743"/>
                </a:cubicBezTo>
                <a:cubicBezTo>
                  <a:pt x="12654" y="28743"/>
                  <a:pt x="12790" y="16739"/>
                  <a:pt x="12817" y="15338"/>
                </a:cubicBezTo>
                <a:cubicBezTo>
                  <a:pt x="12848" y="13740"/>
                  <a:pt x="12151" y="1"/>
                  <a:pt x="12151" y="1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26"/>
          <p:cNvSpPr/>
          <p:nvPr/>
        </p:nvSpPr>
        <p:spPr>
          <a:xfrm flipH="1">
            <a:off x="6690209" y="4082227"/>
            <a:ext cx="269826" cy="302520"/>
          </a:xfrm>
          <a:custGeom>
            <a:rect b="b" l="l" r="r" t="t"/>
            <a:pathLst>
              <a:path extrusionOk="0" h="6764" w="6033">
                <a:moveTo>
                  <a:pt x="631" y="0"/>
                </a:moveTo>
                <a:cubicBezTo>
                  <a:pt x="499" y="0"/>
                  <a:pt x="388" y="433"/>
                  <a:pt x="283" y="829"/>
                </a:cubicBezTo>
                <a:cubicBezTo>
                  <a:pt x="158" y="1305"/>
                  <a:pt x="1" y="1841"/>
                  <a:pt x="198" y="2318"/>
                </a:cubicBezTo>
                <a:cubicBezTo>
                  <a:pt x="307" y="2583"/>
                  <a:pt x="481" y="2814"/>
                  <a:pt x="644" y="3052"/>
                </a:cubicBezTo>
                <a:cubicBezTo>
                  <a:pt x="923" y="3464"/>
                  <a:pt x="1171" y="3912"/>
                  <a:pt x="1225" y="4402"/>
                </a:cubicBezTo>
                <a:cubicBezTo>
                  <a:pt x="1249" y="4619"/>
                  <a:pt x="1239" y="4837"/>
                  <a:pt x="1273" y="5051"/>
                </a:cubicBezTo>
                <a:cubicBezTo>
                  <a:pt x="1392" y="5796"/>
                  <a:pt x="1915" y="6377"/>
                  <a:pt x="2640" y="6588"/>
                </a:cubicBezTo>
                <a:cubicBezTo>
                  <a:pt x="3016" y="6699"/>
                  <a:pt x="3453" y="6763"/>
                  <a:pt x="3899" y="6763"/>
                </a:cubicBezTo>
                <a:cubicBezTo>
                  <a:pt x="4572" y="6763"/>
                  <a:pt x="5263" y="6617"/>
                  <a:pt x="5791" y="6265"/>
                </a:cubicBezTo>
                <a:cubicBezTo>
                  <a:pt x="6032" y="6105"/>
                  <a:pt x="5982" y="5408"/>
                  <a:pt x="5842" y="5160"/>
                </a:cubicBezTo>
                <a:cubicBezTo>
                  <a:pt x="5699" y="4909"/>
                  <a:pt x="5298" y="4551"/>
                  <a:pt x="5121" y="4327"/>
                </a:cubicBezTo>
                <a:cubicBezTo>
                  <a:pt x="4366" y="3382"/>
                  <a:pt x="4091" y="3079"/>
                  <a:pt x="3765" y="2270"/>
                </a:cubicBezTo>
                <a:cubicBezTo>
                  <a:pt x="3561" y="1774"/>
                  <a:pt x="3465" y="1512"/>
                  <a:pt x="3357" y="1080"/>
                </a:cubicBezTo>
                <a:cubicBezTo>
                  <a:pt x="3285" y="801"/>
                  <a:pt x="3255" y="638"/>
                  <a:pt x="3221" y="424"/>
                </a:cubicBezTo>
                <a:cubicBezTo>
                  <a:pt x="3174" y="129"/>
                  <a:pt x="3097" y="6"/>
                  <a:pt x="2977" y="6"/>
                </a:cubicBezTo>
                <a:cubicBezTo>
                  <a:pt x="2976" y="6"/>
                  <a:pt x="2974" y="6"/>
                  <a:pt x="2973" y="6"/>
                </a:cubicBezTo>
                <a:lnTo>
                  <a:pt x="2973" y="335"/>
                </a:lnTo>
                <a:cubicBezTo>
                  <a:pt x="2976" y="574"/>
                  <a:pt x="2272" y="650"/>
                  <a:pt x="1896" y="650"/>
                </a:cubicBezTo>
                <a:cubicBezTo>
                  <a:pt x="1865" y="650"/>
                  <a:pt x="1836" y="650"/>
                  <a:pt x="1810" y="649"/>
                </a:cubicBezTo>
                <a:cubicBezTo>
                  <a:pt x="1283" y="628"/>
                  <a:pt x="817" y="445"/>
                  <a:pt x="647" y="258"/>
                </a:cubicBezTo>
                <a:lnTo>
                  <a:pt x="647" y="2"/>
                </a:lnTo>
                <a:cubicBezTo>
                  <a:pt x="642" y="1"/>
                  <a:pt x="636" y="0"/>
                  <a:pt x="63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26"/>
          <p:cNvSpPr/>
          <p:nvPr/>
        </p:nvSpPr>
        <p:spPr>
          <a:xfrm flipH="1">
            <a:off x="6148008" y="3978509"/>
            <a:ext cx="396890" cy="204393"/>
          </a:xfrm>
          <a:custGeom>
            <a:rect b="b" l="l" r="r" t="t"/>
            <a:pathLst>
              <a:path extrusionOk="0" h="4570" w="8874">
                <a:moveTo>
                  <a:pt x="857" y="1"/>
                </a:moveTo>
                <a:cubicBezTo>
                  <a:pt x="645" y="1"/>
                  <a:pt x="466" y="992"/>
                  <a:pt x="323" y="1634"/>
                </a:cubicBezTo>
                <a:cubicBezTo>
                  <a:pt x="191" y="2236"/>
                  <a:pt x="0" y="2933"/>
                  <a:pt x="474" y="3263"/>
                </a:cubicBezTo>
                <a:cubicBezTo>
                  <a:pt x="833" y="3510"/>
                  <a:pt x="1609" y="3576"/>
                  <a:pt x="2244" y="3576"/>
                </a:cubicBezTo>
                <a:cubicBezTo>
                  <a:pt x="2448" y="3576"/>
                  <a:pt x="2638" y="3569"/>
                  <a:pt x="2795" y="3559"/>
                </a:cubicBezTo>
                <a:cubicBezTo>
                  <a:pt x="2811" y="3558"/>
                  <a:pt x="2828" y="3558"/>
                  <a:pt x="2844" y="3558"/>
                </a:cubicBezTo>
                <a:cubicBezTo>
                  <a:pt x="3489" y="3558"/>
                  <a:pt x="4474" y="4246"/>
                  <a:pt x="5236" y="4416"/>
                </a:cubicBezTo>
                <a:cubicBezTo>
                  <a:pt x="5716" y="4524"/>
                  <a:pt x="6169" y="4569"/>
                  <a:pt x="6578" y="4569"/>
                </a:cubicBezTo>
                <a:cubicBezTo>
                  <a:pt x="7391" y="4569"/>
                  <a:pt x="8029" y="4390"/>
                  <a:pt x="8357" y="4171"/>
                </a:cubicBezTo>
                <a:cubicBezTo>
                  <a:pt x="8853" y="3841"/>
                  <a:pt x="8874" y="3266"/>
                  <a:pt x="8395" y="3049"/>
                </a:cubicBezTo>
                <a:cubicBezTo>
                  <a:pt x="7629" y="2706"/>
                  <a:pt x="5940" y="2036"/>
                  <a:pt x="5070" y="1601"/>
                </a:cubicBezTo>
                <a:cubicBezTo>
                  <a:pt x="4549" y="1339"/>
                  <a:pt x="4023" y="965"/>
                  <a:pt x="3703" y="614"/>
                </a:cubicBezTo>
                <a:cubicBezTo>
                  <a:pt x="3435" y="329"/>
                  <a:pt x="3339" y="156"/>
                  <a:pt x="3217" y="153"/>
                </a:cubicBezTo>
                <a:lnTo>
                  <a:pt x="3203" y="512"/>
                </a:lnTo>
                <a:cubicBezTo>
                  <a:pt x="2988" y="621"/>
                  <a:pt x="2670" y="671"/>
                  <a:pt x="2336" y="671"/>
                </a:cubicBezTo>
                <a:cubicBezTo>
                  <a:pt x="1721" y="671"/>
                  <a:pt x="1052" y="502"/>
                  <a:pt x="871" y="227"/>
                </a:cubicBezTo>
                <a:lnTo>
                  <a:pt x="871" y="2"/>
                </a:lnTo>
                <a:cubicBezTo>
                  <a:pt x="866" y="1"/>
                  <a:pt x="862" y="1"/>
                  <a:pt x="85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26"/>
          <p:cNvSpPr/>
          <p:nvPr/>
        </p:nvSpPr>
        <p:spPr>
          <a:xfrm flipH="1">
            <a:off x="6502409" y="2861450"/>
            <a:ext cx="144820" cy="488442"/>
          </a:xfrm>
          <a:custGeom>
            <a:rect b="b" l="l" r="r" t="t"/>
            <a:pathLst>
              <a:path extrusionOk="0" h="10921" w="3238">
                <a:moveTo>
                  <a:pt x="3237" y="0"/>
                </a:moveTo>
                <a:lnTo>
                  <a:pt x="3237" y="0"/>
                </a:lnTo>
                <a:cubicBezTo>
                  <a:pt x="1857" y="1333"/>
                  <a:pt x="0" y="1857"/>
                  <a:pt x="0" y="1857"/>
                </a:cubicBezTo>
                <a:lnTo>
                  <a:pt x="1653" y="10920"/>
                </a:lnTo>
                <a:lnTo>
                  <a:pt x="755" y="2258"/>
                </a:lnTo>
                <a:cubicBezTo>
                  <a:pt x="2611" y="1170"/>
                  <a:pt x="3237" y="1"/>
                  <a:pt x="3237" y="0"/>
                </a:cubicBez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26"/>
          <p:cNvSpPr/>
          <p:nvPr/>
        </p:nvSpPr>
        <p:spPr>
          <a:xfrm flipH="1">
            <a:off x="6405847" y="1934787"/>
            <a:ext cx="484998" cy="819943"/>
          </a:xfrm>
          <a:custGeom>
            <a:rect b="b" l="l" r="r" t="t"/>
            <a:pathLst>
              <a:path extrusionOk="0" h="18333" w="10844">
                <a:moveTo>
                  <a:pt x="6852" y="1"/>
                </a:moveTo>
                <a:lnTo>
                  <a:pt x="3456" y="99"/>
                </a:lnTo>
                <a:cubicBezTo>
                  <a:pt x="2667" y="290"/>
                  <a:pt x="1072" y="551"/>
                  <a:pt x="715" y="2125"/>
                </a:cubicBezTo>
                <a:cubicBezTo>
                  <a:pt x="286" y="4019"/>
                  <a:pt x="147" y="8137"/>
                  <a:pt x="147" y="8137"/>
                </a:cubicBezTo>
                <a:lnTo>
                  <a:pt x="1" y="17302"/>
                </a:lnTo>
                <a:cubicBezTo>
                  <a:pt x="797" y="17883"/>
                  <a:pt x="2655" y="18332"/>
                  <a:pt x="4736" y="18332"/>
                </a:cubicBezTo>
                <a:cubicBezTo>
                  <a:pt x="6832" y="18332"/>
                  <a:pt x="9154" y="17877"/>
                  <a:pt x="10843" y="16643"/>
                </a:cubicBezTo>
                <a:cubicBezTo>
                  <a:pt x="10843" y="16643"/>
                  <a:pt x="10432" y="5638"/>
                  <a:pt x="10432" y="3925"/>
                </a:cubicBezTo>
                <a:cubicBezTo>
                  <a:pt x="10432" y="2211"/>
                  <a:pt x="9480" y="154"/>
                  <a:pt x="6852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26"/>
          <p:cNvSpPr/>
          <p:nvPr/>
        </p:nvSpPr>
        <p:spPr>
          <a:xfrm flipH="1">
            <a:off x="6394309" y="1916673"/>
            <a:ext cx="191781" cy="868336"/>
          </a:xfrm>
          <a:custGeom>
            <a:rect b="b" l="l" r="r" t="t"/>
            <a:pathLst>
              <a:path extrusionOk="0" h="19415" w="4288">
                <a:moveTo>
                  <a:pt x="3" y="1"/>
                </a:moveTo>
                <a:lnTo>
                  <a:pt x="0" y="229"/>
                </a:lnTo>
                <a:cubicBezTo>
                  <a:pt x="0" y="229"/>
                  <a:pt x="1183" y="1164"/>
                  <a:pt x="1503" y="2551"/>
                </a:cubicBezTo>
                <a:cubicBezTo>
                  <a:pt x="1823" y="3938"/>
                  <a:pt x="1874" y="19414"/>
                  <a:pt x="1874" y="19414"/>
                </a:cubicBezTo>
                <a:cubicBezTo>
                  <a:pt x="1874" y="19414"/>
                  <a:pt x="3516" y="19111"/>
                  <a:pt x="4287" y="18507"/>
                </a:cubicBezTo>
                <a:cubicBezTo>
                  <a:pt x="4287" y="18507"/>
                  <a:pt x="4189" y="6288"/>
                  <a:pt x="4029" y="4268"/>
                </a:cubicBezTo>
                <a:cubicBezTo>
                  <a:pt x="3794" y="1205"/>
                  <a:pt x="3818" y="324"/>
                  <a:pt x="3" y="1"/>
                </a:cubicBez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26"/>
          <p:cNvSpPr/>
          <p:nvPr/>
        </p:nvSpPr>
        <p:spPr>
          <a:xfrm flipH="1">
            <a:off x="6660243" y="1916673"/>
            <a:ext cx="277250" cy="872898"/>
          </a:xfrm>
          <a:custGeom>
            <a:rect b="b" l="l" r="r" t="t"/>
            <a:pathLst>
              <a:path extrusionOk="0" h="19517" w="6199">
                <a:moveTo>
                  <a:pt x="3808" y="1"/>
                </a:moveTo>
                <a:cubicBezTo>
                  <a:pt x="3808" y="1"/>
                  <a:pt x="3808" y="1"/>
                  <a:pt x="3808" y="1"/>
                </a:cubicBezTo>
                <a:cubicBezTo>
                  <a:pt x="3808" y="1"/>
                  <a:pt x="2363" y="304"/>
                  <a:pt x="1201" y="773"/>
                </a:cubicBezTo>
                <a:cubicBezTo>
                  <a:pt x="562" y="1028"/>
                  <a:pt x="96" y="3605"/>
                  <a:pt x="44" y="5598"/>
                </a:cubicBezTo>
                <a:cubicBezTo>
                  <a:pt x="0" y="7338"/>
                  <a:pt x="276" y="18575"/>
                  <a:pt x="276" y="18575"/>
                </a:cubicBezTo>
                <a:cubicBezTo>
                  <a:pt x="1567" y="19347"/>
                  <a:pt x="3280" y="19516"/>
                  <a:pt x="4532" y="19516"/>
                </a:cubicBezTo>
                <a:cubicBezTo>
                  <a:pt x="5504" y="19516"/>
                  <a:pt x="6198" y="19414"/>
                  <a:pt x="6198" y="19414"/>
                </a:cubicBezTo>
                <a:cubicBezTo>
                  <a:pt x="6198" y="19414"/>
                  <a:pt x="6042" y="11343"/>
                  <a:pt x="6021" y="6709"/>
                </a:cubicBezTo>
                <a:cubicBezTo>
                  <a:pt x="5998" y="1354"/>
                  <a:pt x="3814" y="1"/>
                  <a:pt x="3808" y="1"/>
                </a:cubicBez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26"/>
          <p:cNvSpPr/>
          <p:nvPr/>
        </p:nvSpPr>
        <p:spPr>
          <a:xfrm flipH="1">
            <a:off x="6866157" y="1983582"/>
            <a:ext cx="824461" cy="466169"/>
          </a:xfrm>
          <a:custGeom>
            <a:rect b="b" l="l" r="r" t="t"/>
            <a:pathLst>
              <a:path extrusionOk="0" h="10423" w="18434">
                <a:moveTo>
                  <a:pt x="4188" y="1"/>
                </a:moveTo>
                <a:cubicBezTo>
                  <a:pt x="4055" y="1"/>
                  <a:pt x="3918" y="115"/>
                  <a:pt x="3876" y="253"/>
                </a:cubicBezTo>
                <a:cubicBezTo>
                  <a:pt x="3825" y="427"/>
                  <a:pt x="3883" y="617"/>
                  <a:pt x="3941" y="790"/>
                </a:cubicBezTo>
                <a:cubicBezTo>
                  <a:pt x="4015" y="1018"/>
                  <a:pt x="4247" y="1337"/>
                  <a:pt x="3924" y="1389"/>
                </a:cubicBezTo>
                <a:cubicBezTo>
                  <a:pt x="3884" y="1395"/>
                  <a:pt x="3843" y="1398"/>
                  <a:pt x="3803" y="1398"/>
                </a:cubicBezTo>
                <a:cubicBezTo>
                  <a:pt x="3567" y="1398"/>
                  <a:pt x="3324" y="1298"/>
                  <a:pt x="3117" y="1208"/>
                </a:cubicBezTo>
                <a:cubicBezTo>
                  <a:pt x="2703" y="1031"/>
                  <a:pt x="2298" y="835"/>
                  <a:pt x="1901" y="623"/>
                </a:cubicBezTo>
                <a:cubicBezTo>
                  <a:pt x="1642" y="488"/>
                  <a:pt x="1377" y="338"/>
                  <a:pt x="1088" y="334"/>
                </a:cubicBezTo>
                <a:cubicBezTo>
                  <a:pt x="1084" y="334"/>
                  <a:pt x="1080" y="334"/>
                  <a:pt x="1075" y="334"/>
                </a:cubicBezTo>
                <a:cubicBezTo>
                  <a:pt x="655" y="334"/>
                  <a:pt x="274" y="655"/>
                  <a:pt x="139" y="1052"/>
                </a:cubicBezTo>
                <a:cubicBezTo>
                  <a:pt x="0" y="1453"/>
                  <a:pt x="85" y="1905"/>
                  <a:pt x="289" y="2279"/>
                </a:cubicBezTo>
                <a:cubicBezTo>
                  <a:pt x="493" y="2650"/>
                  <a:pt x="806" y="2949"/>
                  <a:pt x="1143" y="3211"/>
                </a:cubicBezTo>
                <a:cubicBezTo>
                  <a:pt x="1870" y="3772"/>
                  <a:pt x="2832" y="4030"/>
                  <a:pt x="3713" y="4265"/>
                </a:cubicBezTo>
                <a:cubicBezTo>
                  <a:pt x="4137" y="4377"/>
                  <a:pt x="4423" y="4510"/>
                  <a:pt x="4953" y="4842"/>
                </a:cubicBezTo>
                <a:cubicBezTo>
                  <a:pt x="5657" y="5335"/>
                  <a:pt x="9312" y="8450"/>
                  <a:pt x="11063" y="9732"/>
                </a:cubicBezTo>
                <a:cubicBezTo>
                  <a:pt x="11731" y="10221"/>
                  <a:pt x="12198" y="10423"/>
                  <a:pt x="12583" y="10423"/>
                </a:cubicBezTo>
                <a:cubicBezTo>
                  <a:pt x="13111" y="10423"/>
                  <a:pt x="13486" y="10043"/>
                  <a:pt x="14021" y="9500"/>
                </a:cubicBezTo>
                <a:cubicBezTo>
                  <a:pt x="14945" y="8562"/>
                  <a:pt x="18434" y="4155"/>
                  <a:pt x="18434" y="4155"/>
                </a:cubicBezTo>
                <a:lnTo>
                  <a:pt x="15622" y="2208"/>
                </a:lnTo>
                <a:cubicBezTo>
                  <a:pt x="14599" y="3951"/>
                  <a:pt x="12375" y="7467"/>
                  <a:pt x="12375" y="7467"/>
                </a:cubicBezTo>
                <a:cubicBezTo>
                  <a:pt x="12179" y="7314"/>
                  <a:pt x="7503" y="4387"/>
                  <a:pt x="6450" y="3082"/>
                </a:cubicBezTo>
                <a:cubicBezTo>
                  <a:pt x="6202" y="2568"/>
                  <a:pt x="6008" y="2140"/>
                  <a:pt x="5657" y="1681"/>
                </a:cubicBezTo>
                <a:cubicBezTo>
                  <a:pt x="5253" y="1154"/>
                  <a:pt x="4838" y="637"/>
                  <a:pt x="4410" y="134"/>
                </a:cubicBezTo>
                <a:cubicBezTo>
                  <a:pt x="4376" y="96"/>
                  <a:pt x="4341" y="55"/>
                  <a:pt x="4301" y="32"/>
                </a:cubicBezTo>
                <a:cubicBezTo>
                  <a:pt x="4265" y="10"/>
                  <a:pt x="4227" y="1"/>
                  <a:pt x="4188" y="1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26"/>
          <p:cNvSpPr/>
          <p:nvPr/>
        </p:nvSpPr>
        <p:spPr>
          <a:xfrm flipH="1">
            <a:off x="6808193" y="1940601"/>
            <a:ext cx="633217" cy="519034"/>
          </a:xfrm>
          <a:custGeom>
            <a:rect b="b" l="l" r="r" t="t"/>
            <a:pathLst>
              <a:path extrusionOk="0" h="11605" w="14158">
                <a:moveTo>
                  <a:pt x="13117" y="0"/>
                </a:moveTo>
                <a:lnTo>
                  <a:pt x="13117" y="0"/>
                </a:ln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569" y="5232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7" y="11370"/>
                  <a:pt x="6785" y="11604"/>
                  <a:pt x="7194" y="11604"/>
                </a:cubicBezTo>
                <a:cubicBezTo>
                  <a:pt x="7494" y="11604"/>
                  <a:pt x="7790" y="11477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838" y="5263"/>
                  <a:pt x="14157" y="1139"/>
                  <a:pt x="13117" y="0"/>
                </a:cubicBez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26"/>
          <p:cNvSpPr/>
          <p:nvPr/>
        </p:nvSpPr>
        <p:spPr>
          <a:xfrm flipH="1">
            <a:off x="6696739" y="2047763"/>
            <a:ext cx="81399" cy="269826"/>
          </a:xfrm>
          <a:custGeom>
            <a:rect b="b" l="l" r="r" t="t"/>
            <a:pathLst>
              <a:path extrusionOk="0" h="6033" w="1820">
                <a:moveTo>
                  <a:pt x="1" y="1"/>
                </a:moveTo>
                <a:lnTo>
                  <a:pt x="785" y="1320"/>
                </a:lnTo>
                <a:lnTo>
                  <a:pt x="228" y="2656"/>
                </a:lnTo>
                <a:lnTo>
                  <a:pt x="1819" y="6032"/>
                </a:lnTo>
                <a:lnTo>
                  <a:pt x="500" y="2656"/>
                </a:lnTo>
                <a:lnTo>
                  <a:pt x="1003" y="1242"/>
                </a:lnTo>
                <a:lnTo>
                  <a:pt x="1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26"/>
          <p:cNvSpPr/>
          <p:nvPr/>
        </p:nvSpPr>
        <p:spPr>
          <a:xfrm flipH="1">
            <a:off x="6432638" y="2029828"/>
            <a:ext cx="54162" cy="278145"/>
          </a:xfrm>
          <a:custGeom>
            <a:rect b="b" l="l" r="r" t="t"/>
            <a:pathLst>
              <a:path extrusionOk="0" h="6219" w="1211">
                <a:moveTo>
                  <a:pt x="558" y="0"/>
                </a:moveTo>
                <a:lnTo>
                  <a:pt x="137" y="1401"/>
                </a:lnTo>
                <a:lnTo>
                  <a:pt x="935" y="2459"/>
                </a:lnTo>
                <a:lnTo>
                  <a:pt x="0" y="6219"/>
                </a:lnTo>
                <a:lnTo>
                  <a:pt x="1210" y="2415"/>
                </a:lnTo>
                <a:lnTo>
                  <a:pt x="341" y="1286"/>
                </a:lnTo>
                <a:lnTo>
                  <a:pt x="558" y="0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26"/>
          <p:cNvSpPr/>
          <p:nvPr/>
        </p:nvSpPr>
        <p:spPr>
          <a:xfrm flipH="1">
            <a:off x="6425169" y="1454884"/>
            <a:ext cx="285793" cy="285614"/>
          </a:xfrm>
          <a:custGeom>
            <a:rect b="b" l="l" r="r" t="t"/>
            <a:pathLst>
              <a:path extrusionOk="0" h="6386" w="6390">
                <a:moveTo>
                  <a:pt x="3194" y="1"/>
                </a:moveTo>
                <a:cubicBezTo>
                  <a:pt x="1433" y="1"/>
                  <a:pt x="1" y="1429"/>
                  <a:pt x="1" y="3194"/>
                </a:cubicBezTo>
                <a:cubicBezTo>
                  <a:pt x="1" y="4958"/>
                  <a:pt x="1433" y="6386"/>
                  <a:pt x="3194" y="6386"/>
                </a:cubicBezTo>
                <a:cubicBezTo>
                  <a:pt x="4958" y="6386"/>
                  <a:pt x="6390" y="4958"/>
                  <a:pt x="6390" y="3194"/>
                </a:cubicBezTo>
                <a:cubicBezTo>
                  <a:pt x="6390" y="1429"/>
                  <a:pt x="4958" y="1"/>
                  <a:pt x="3194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26"/>
          <p:cNvSpPr/>
          <p:nvPr/>
        </p:nvSpPr>
        <p:spPr>
          <a:xfrm flipH="1">
            <a:off x="6754076" y="1699263"/>
            <a:ext cx="60871" cy="149516"/>
          </a:xfrm>
          <a:custGeom>
            <a:rect b="b" l="l" r="r" t="t"/>
            <a:pathLst>
              <a:path extrusionOk="0" h="3343" w="1361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518" y="2431"/>
                  <a:pt x="725" y="2829"/>
                </a:cubicBezTo>
                <a:cubicBezTo>
                  <a:pt x="932" y="3230"/>
                  <a:pt x="1360" y="3343"/>
                  <a:pt x="1360" y="3343"/>
                </a:cubicBezTo>
                <a:lnTo>
                  <a:pt x="1326" y="1632"/>
                </a:lnTo>
                <a:lnTo>
                  <a:pt x="0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26"/>
          <p:cNvSpPr/>
          <p:nvPr/>
        </p:nvSpPr>
        <p:spPr>
          <a:xfrm flipH="1">
            <a:off x="6771251" y="1543038"/>
            <a:ext cx="78045" cy="161323"/>
          </a:xfrm>
          <a:custGeom>
            <a:rect b="b" l="l" r="r" t="t"/>
            <a:pathLst>
              <a:path extrusionOk="0" h="3607" w="1745">
                <a:moveTo>
                  <a:pt x="1287" y="0"/>
                </a:moveTo>
                <a:cubicBezTo>
                  <a:pt x="1096" y="0"/>
                  <a:pt x="731" y="47"/>
                  <a:pt x="426" y="359"/>
                </a:cubicBezTo>
                <a:cubicBezTo>
                  <a:pt x="0" y="794"/>
                  <a:pt x="238" y="2158"/>
                  <a:pt x="768" y="3494"/>
                </a:cubicBezTo>
                <a:lnTo>
                  <a:pt x="1744" y="3606"/>
                </a:lnTo>
                <a:lnTo>
                  <a:pt x="1744" y="3606"/>
                </a:lnTo>
                <a:lnTo>
                  <a:pt x="1418" y="9"/>
                </a:lnTo>
                <a:cubicBezTo>
                  <a:pt x="1418" y="9"/>
                  <a:pt x="1368" y="0"/>
                  <a:pt x="128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26"/>
          <p:cNvSpPr/>
          <p:nvPr/>
        </p:nvSpPr>
        <p:spPr>
          <a:xfrm flipH="1">
            <a:off x="6441001" y="1476352"/>
            <a:ext cx="430657" cy="559107"/>
          </a:xfrm>
          <a:custGeom>
            <a:rect b="b" l="l" r="r" t="t"/>
            <a:pathLst>
              <a:path extrusionOk="0" h="12501" w="9629">
                <a:moveTo>
                  <a:pt x="6227" y="0"/>
                </a:moveTo>
                <a:cubicBezTo>
                  <a:pt x="5320" y="0"/>
                  <a:pt x="4384" y="270"/>
                  <a:pt x="3679" y="715"/>
                </a:cubicBezTo>
                <a:cubicBezTo>
                  <a:pt x="1830" y="1877"/>
                  <a:pt x="2533" y="5097"/>
                  <a:pt x="2533" y="5097"/>
                </a:cubicBezTo>
                <a:cubicBezTo>
                  <a:pt x="2508" y="5112"/>
                  <a:pt x="2482" y="5119"/>
                  <a:pt x="2455" y="5119"/>
                </a:cubicBezTo>
                <a:cubicBezTo>
                  <a:pt x="2269" y="5119"/>
                  <a:pt x="2030" y="4806"/>
                  <a:pt x="1819" y="4587"/>
                </a:cubicBezTo>
                <a:cubicBezTo>
                  <a:pt x="1692" y="4453"/>
                  <a:pt x="1415" y="4294"/>
                  <a:pt x="1123" y="4294"/>
                </a:cubicBezTo>
                <a:cubicBezTo>
                  <a:pt x="860" y="4294"/>
                  <a:pt x="585" y="4423"/>
                  <a:pt x="398" y="4815"/>
                </a:cubicBezTo>
                <a:cubicBezTo>
                  <a:pt x="0" y="5658"/>
                  <a:pt x="745" y="6773"/>
                  <a:pt x="1364" y="6966"/>
                </a:cubicBezTo>
                <a:cubicBezTo>
                  <a:pt x="1573" y="7032"/>
                  <a:pt x="1748" y="7058"/>
                  <a:pt x="1893" y="7058"/>
                </a:cubicBezTo>
                <a:cubicBezTo>
                  <a:pt x="2489" y="7058"/>
                  <a:pt x="2594" y="6616"/>
                  <a:pt x="2594" y="6616"/>
                </a:cubicBezTo>
                <a:lnTo>
                  <a:pt x="2673" y="10584"/>
                </a:lnTo>
                <a:cubicBezTo>
                  <a:pt x="3362" y="11471"/>
                  <a:pt x="4857" y="12500"/>
                  <a:pt x="5776" y="12500"/>
                </a:cubicBezTo>
                <a:cubicBezTo>
                  <a:pt x="5840" y="12500"/>
                  <a:pt x="5902" y="12495"/>
                  <a:pt x="5960" y="12485"/>
                </a:cubicBezTo>
                <a:cubicBezTo>
                  <a:pt x="6674" y="12359"/>
                  <a:pt x="6831" y="11156"/>
                  <a:pt x="6148" y="10367"/>
                </a:cubicBezTo>
                <a:lnTo>
                  <a:pt x="6144" y="9193"/>
                </a:lnTo>
                <a:lnTo>
                  <a:pt x="6144" y="9193"/>
                </a:lnTo>
                <a:cubicBezTo>
                  <a:pt x="6144" y="9193"/>
                  <a:pt x="6770" y="9288"/>
                  <a:pt x="7261" y="9288"/>
                </a:cubicBezTo>
                <a:cubicBezTo>
                  <a:pt x="7381" y="9288"/>
                  <a:pt x="7493" y="9282"/>
                  <a:pt x="7585" y="9268"/>
                </a:cubicBezTo>
                <a:cubicBezTo>
                  <a:pt x="8371" y="9146"/>
                  <a:pt x="8864" y="8527"/>
                  <a:pt x="9101" y="7677"/>
                </a:cubicBezTo>
                <a:cubicBezTo>
                  <a:pt x="9482" y="6310"/>
                  <a:pt x="9628" y="5209"/>
                  <a:pt x="9305" y="2527"/>
                </a:cubicBezTo>
                <a:cubicBezTo>
                  <a:pt x="9085" y="707"/>
                  <a:pt x="7693" y="0"/>
                  <a:pt x="6227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26"/>
          <p:cNvSpPr/>
          <p:nvPr/>
        </p:nvSpPr>
        <p:spPr>
          <a:xfrm flipH="1">
            <a:off x="6425169" y="1434445"/>
            <a:ext cx="380207" cy="284630"/>
          </a:xfrm>
          <a:custGeom>
            <a:rect b="b" l="l" r="r" t="t"/>
            <a:pathLst>
              <a:path extrusionOk="0" h="6364" w="8501">
                <a:moveTo>
                  <a:pt x="2986" y="1"/>
                </a:moveTo>
                <a:cubicBezTo>
                  <a:pt x="1575" y="1"/>
                  <a:pt x="1057" y="510"/>
                  <a:pt x="667" y="938"/>
                </a:cubicBezTo>
                <a:cubicBezTo>
                  <a:pt x="18" y="1652"/>
                  <a:pt x="436" y="2437"/>
                  <a:pt x="436" y="2437"/>
                </a:cubicBezTo>
                <a:cubicBezTo>
                  <a:pt x="436" y="2437"/>
                  <a:pt x="1" y="5214"/>
                  <a:pt x="337" y="5524"/>
                </a:cubicBezTo>
                <a:cubicBezTo>
                  <a:pt x="582" y="5744"/>
                  <a:pt x="956" y="6364"/>
                  <a:pt x="1055" y="6364"/>
                </a:cubicBezTo>
                <a:cubicBezTo>
                  <a:pt x="1385" y="6356"/>
                  <a:pt x="1527" y="4925"/>
                  <a:pt x="1697" y="4086"/>
                </a:cubicBezTo>
                <a:cubicBezTo>
                  <a:pt x="1883" y="3180"/>
                  <a:pt x="1960" y="2817"/>
                  <a:pt x="2272" y="2817"/>
                </a:cubicBezTo>
                <a:cubicBezTo>
                  <a:pt x="2291" y="2817"/>
                  <a:pt x="2312" y="2818"/>
                  <a:pt x="2333" y="2821"/>
                </a:cubicBezTo>
                <a:cubicBezTo>
                  <a:pt x="2522" y="2848"/>
                  <a:pt x="3571" y="2947"/>
                  <a:pt x="4611" y="2947"/>
                </a:cubicBezTo>
                <a:cubicBezTo>
                  <a:pt x="5026" y="2947"/>
                  <a:pt x="5440" y="2931"/>
                  <a:pt x="5797" y="2889"/>
                </a:cubicBezTo>
                <a:cubicBezTo>
                  <a:pt x="7048" y="2736"/>
                  <a:pt x="7525" y="2430"/>
                  <a:pt x="7525" y="2430"/>
                </a:cubicBezTo>
                <a:cubicBezTo>
                  <a:pt x="8341" y="1784"/>
                  <a:pt x="8501" y="873"/>
                  <a:pt x="8303" y="53"/>
                </a:cubicBezTo>
                <a:lnTo>
                  <a:pt x="8303" y="53"/>
                </a:lnTo>
                <a:cubicBezTo>
                  <a:pt x="7799" y="301"/>
                  <a:pt x="7250" y="385"/>
                  <a:pt x="6680" y="385"/>
                </a:cubicBezTo>
                <a:cubicBezTo>
                  <a:pt x="5762" y="385"/>
                  <a:pt x="4791" y="166"/>
                  <a:pt x="3870" y="57"/>
                </a:cubicBezTo>
                <a:cubicBezTo>
                  <a:pt x="3541" y="18"/>
                  <a:pt x="3248" y="1"/>
                  <a:pt x="298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26"/>
          <p:cNvSpPr/>
          <p:nvPr/>
        </p:nvSpPr>
        <p:spPr>
          <a:xfrm flipH="1">
            <a:off x="6778228" y="1508063"/>
            <a:ext cx="60468" cy="45128"/>
          </a:xfrm>
          <a:custGeom>
            <a:rect b="b" l="l" r="r" t="t"/>
            <a:pathLst>
              <a:path extrusionOk="0" h="1009" w="1352">
                <a:moveTo>
                  <a:pt x="592" y="1"/>
                </a:moveTo>
                <a:cubicBezTo>
                  <a:pt x="351" y="1"/>
                  <a:pt x="118" y="136"/>
                  <a:pt x="1" y="373"/>
                </a:cubicBezTo>
                <a:lnTo>
                  <a:pt x="1181" y="1008"/>
                </a:lnTo>
                <a:cubicBezTo>
                  <a:pt x="1351" y="668"/>
                  <a:pt x="1222" y="254"/>
                  <a:pt x="895" y="77"/>
                </a:cubicBezTo>
                <a:cubicBezTo>
                  <a:pt x="798" y="25"/>
                  <a:pt x="694" y="1"/>
                  <a:pt x="592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26"/>
          <p:cNvSpPr/>
          <p:nvPr/>
        </p:nvSpPr>
        <p:spPr>
          <a:xfrm flipH="1">
            <a:off x="6596868" y="1819709"/>
            <a:ext cx="143701" cy="88690"/>
          </a:xfrm>
          <a:custGeom>
            <a:rect b="b" l="l" r="r" t="t"/>
            <a:pathLst>
              <a:path extrusionOk="0" h="1983" w="3213">
                <a:moveTo>
                  <a:pt x="0" y="0"/>
                </a:moveTo>
                <a:cubicBezTo>
                  <a:pt x="0" y="0"/>
                  <a:pt x="116" y="521"/>
                  <a:pt x="483" y="990"/>
                </a:cubicBezTo>
                <a:cubicBezTo>
                  <a:pt x="932" y="1561"/>
                  <a:pt x="3213" y="1982"/>
                  <a:pt x="3213" y="1982"/>
                </a:cubicBezTo>
                <a:lnTo>
                  <a:pt x="3213" y="1516"/>
                </a:lnTo>
                <a:cubicBezTo>
                  <a:pt x="3213" y="1516"/>
                  <a:pt x="1462" y="1163"/>
                  <a:pt x="850" y="837"/>
                </a:cubicBezTo>
                <a:cubicBezTo>
                  <a:pt x="438" y="619"/>
                  <a:pt x="102" y="242"/>
                  <a:pt x="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26"/>
          <p:cNvSpPr/>
          <p:nvPr/>
        </p:nvSpPr>
        <p:spPr>
          <a:xfrm flipH="1">
            <a:off x="6615697" y="1668224"/>
            <a:ext cx="31397" cy="32783"/>
          </a:xfrm>
          <a:custGeom>
            <a:rect b="b" l="l" r="r" t="t"/>
            <a:pathLst>
              <a:path extrusionOk="0" h="733" w="702">
                <a:moveTo>
                  <a:pt x="351" y="1"/>
                </a:moveTo>
                <a:cubicBezTo>
                  <a:pt x="157" y="1"/>
                  <a:pt x="1" y="164"/>
                  <a:pt x="1" y="365"/>
                </a:cubicBezTo>
                <a:cubicBezTo>
                  <a:pt x="1" y="569"/>
                  <a:pt x="157" y="732"/>
                  <a:pt x="351" y="732"/>
                </a:cubicBezTo>
                <a:cubicBezTo>
                  <a:pt x="545" y="732"/>
                  <a:pt x="702" y="569"/>
                  <a:pt x="702" y="368"/>
                </a:cubicBezTo>
                <a:cubicBezTo>
                  <a:pt x="702" y="167"/>
                  <a:pt x="545" y="1"/>
                  <a:pt x="3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26"/>
          <p:cNvSpPr/>
          <p:nvPr/>
        </p:nvSpPr>
        <p:spPr>
          <a:xfrm flipH="1">
            <a:off x="6632245" y="1614777"/>
            <a:ext cx="38732" cy="29161"/>
          </a:xfrm>
          <a:custGeom>
            <a:rect b="b" l="l" r="r" t="t"/>
            <a:pathLst>
              <a:path extrusionOk="0" h="652" w="866">
                <a:moveTo>
                  <a:pt x="487" y="1"/>
                </a:moveTo>
                <a:cubicBezTo>
                  <a:pt x="419" y="1"/>
                  <a:pt x="350" y="18"/>
                  <a:pt x="287" y="54"/>
                </a:cubicBezTo>
                <a:cubicBezTo>
                  <a:pt x="79" y="169"/>
                  <a:pt x="1" y="435"/>
                  <a:pt x="114" y="652"/>
                </a:cubicBezTo>
                <a:lnTo>
                  <a:pt x="865" y="237"/>
                </a:lnTo>
                <a:cubicBezTo>
                  <a:pt x="787" y="86"/>
                  <a:pt x="639" y="1"/>
                  <a:pt x="48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26"/>
          <p:cNvSpPr/>
          <p:nvPr/>
        </p:nvSpPr>
        <p:spPr>
          <a:xfrm flipH="1">
            <a:off x="6568110" y="1793231"/>
            <a:ext cx="39403" cy="26522"/>
          </a:xfrm>
          <a:custGeom>
            <a:rect b="b" l="l" r="r" t="t"/>
            <a:pathLst>
              <a:path extrusionOk="0" h="593" w="881">
                <a:moveTo>
                  <a:pt x="82" y="1"/>
                </a:moveTo>
                <a:lnTo>
                  <a:pt x="82" y="1"/>
                </a:lnTo>
                <a:cubicBezTo>
                  <a:pt x="0" y="228"/>
                  <a:pt x="115" y="484"/>
                  <a:pt x="336" y="565"/>
                </a:cubicBezTo>
                <a:cubicBezTo>
                  <a:pt x="385" y="584"/>
                  <a:pt x="434" y="593"/>
                  <a:pt x="483" y="593"/>
                </a:cubicBezTo>
                <a:cubicBezTo>
                  <a:pt x="657" y="593"/>
                  <a:pt x="819" y="480"/>
                  <a:pt x="881" y="300"/>
                </a:cubicBezTo>
                <a:lnTo>
                  <a:pt x="82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26"/>
          <p:cNvSpPr/>
          <p:nvPr/>
        </p:nvSpPr>
        <p:spPr>
          <a:xfrm flipH="1">
            <a:off x="6469268" y="1606861"/>
            <a:ext cx="36988" cy="31621"/>
          </a:xfrm>
          <a:custGeom>
            <a:rect b="b" l="l" r="r" t="t"/>
            <a:pathLst>
              <a:path extrusionOk="0" h="707" w="827">
                <a:moveTo>
                  <a:pt x="343" y="0"/>
                </a:moveTo>
                <a:cubicBezTo>
                  <a:pt x="212" y="0"/>
                  <a:pt x="84" y="62"/>
                  <a:pt x="0" y="180"/>
                </a:cubicBezTo>
                <a:lnTo>
                  <a:pt x="687" y="706"/>
                </a:lnTo>
                <a:cubicBezTo>
                  <a:pt x="826" y="510"/>
                  <a:pt x="785" y="234"/>
                  <a:pt x="595" y="88"/>
                </a:cubicBezTo>
                <a:cubicBezTo>
                  <a:pt x="520" y="29"/>
                  <a:pt x="431" y="0"/>
                  <a:pt x="34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26"/>
          <p:cNvSpPr/>
          <p:nvPr/>
        </p:nvSpPr>
        <p:spPr>
          <a:xfrm flipH="1">
            <a:off x="6484921" y="1663841"/>
            <a:ext cx="31531" cy="32739"/>
          </a:xfrm>
          <a:custGeom>
            <a:rect b="b" l="l" r="r" t="t"/>
            <a:pathLst>
              <a:path extrusionOk="0" h="732" w="705">
                <a:moveTo>
                  <a:pt x="351" y="0"/>
                </a:moveTo>
                <a:cubicBezTo>
                  <a:pt x="157" y="0"/>
                  <a:pt x="1" y="163"/>
                  <a:pt x="1" y="364"/>
                </a:cubicBezTo>
                <a:cubicBezTo>
                  <a:pt x="1" y="565"/>
                  <a:pt x="157" y="728"/>
                  <a:pt x="351" y="731"/>
                </a:cubicBezTo>
                <a:cubicBezTo>
                  <a:pt x="544" y="731"/>
                  <a:pt x="704" y="568"/>
                  <a:pt x="704" y="367"/>
                </a:cubicBezTo>
                <a:cubicBezTo>
                  <a:pt x="704" y="163"/>
                  <a:pt x="544" y="0"/>
                  <a:pt x="35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26"/>
          <p:cNvSpPr/>
          <p:nvPr/>
        </p:nvSpPr>
        <p:spPr>
          <a:xfrm flipH="1">
            <a:off x="6510504" y="1665362"/>
            <a:ext cx="54609" cy="94459"/>
          </a:xfrm>
          <a:custGeom>
            <a:rect b="b" l="l" r="r" t="t"/>
            <a:pathLst>
              <a:path extrusionOk="0" h="2112" w="1221">
                <a:moveTo>
                  <a:pt x="0" y="1"/>
                </a:moveTo>
                <a:lnTo>
                  <a:pt x="116" y="2111"/>
                </a:lnTo>
                <a:lnTo>
                  <a:pt x="1221" y="1734"/>
                </a:lnTo>
                <a:lnTo>
                  <a:pt x="0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26"/>
          <p:cNvSpPr/>
          <p:nvPr/>
        </p:nvSpPr>
        <p:spPr>
          <a:xfrm flipH="1">
            <a:off x="6548028" y="1984387"/>
            <a:ext cx="148755" cy="75943"/>
          </a:xfrm>
          <a:custGeom>
            <a:rect b="b" l="l" r="r" t="t"/>
            <a:pathLst>
              <a:path extrusionOk="0" h="1698" w="3326">
                <a:moveTo>
                  <a:pt x="2128" y="1"/>
                </a:moveTo>
                <a:lnTo>
                  <a:pt x="2034" y="955"/>
                </a:lnTo>
                <a:lnTo>
                  <a:pt x="898" y="98"/>
                </a:lnTo>
                <a:lnTo>
                  <a:pt x="0" y="993"/>
                </a:lnTo>
                <a:cubicBezTo>
                  <a:pt x="360" y="1369"/>
                  <a:pt x="1112" y="1697"/>
                  <a:pt x="1786" y="1697"/>
                </a:cubicBezTo>
                <a:cubicBezTo>
                  <a:pt x="1856" y="1697"/>
                  <a:pt x="1925" y="1694"/>
                  <a:pt x="1993" y="1686"/>
                </a:cubicBezTo>
                <a:cubicBezTo>
                  <a:pt x="2713" y="1605"/>
                  <a:pt x="3111" y="1394"/>
                  <a:pt x="3325" y="884"/>
                </a:cubicBezTo>
                <a:lnTo>
                  <a:pt x="2128" y="1"/>
                </a:ln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26"/>
          <p:cNvSpPr/>
          <p:nvPr/>
        </p:nvSpPr>
        <p:spPr>
          <a:xfrm flipH="1">
            <a:off x="6548028" y="1984387"/>
            <a:ext cx="148755" cy="72544"/>
          </a:xfrm>
          <a:custGeom>
            <a:rect b="b" l="l" r="r" t="t"/>
            <a:pathLst>
              <a:path extrusionOk="0" h="1622" w="3326">
                <a:moveTo>
                  <a:pt x="2128" y="1"/>
                </a:moveTo>
                <a:lnTo>
                  <a:pt x="2034" y="955"/>
                </a:lnTo>
                <a:lnTo>
                  <a:pt x="2034" y="955"/>
                </a:lnTo>
                <a:lnTo>
                  <a:pt x="2761" y="605"/>
                </a:lnTo>
                <a:cubicBezTo>
                  <a:pt x="2761" y="605"/>
                  <a:pt x="2903" y="1003"/>
                  <a:pt x="2894" y="1421"/>
                </a:cubicBezTo>
                <a:cubicBezTo>
                  <a:pt x="3087" y="1295"/>
                  <a:pt x="3227" y="1123"/>
                  <a:pt x="3325" y="884"/>
                </a:cubicBezTo>
                <a:lnTo>
                  <a:pt x="2128" y="1"/>
                </a:lnTo>
                <a:close/>
                <a:moveTo>
                  <a:pt x="898" y="98"/>
                </a:moveTo>
                <a:lnTo>
                  <a:pt x="21" y="969"/>
                </a:lnTo>
                <a:lnTo>
                  <a:pt x="0" y="993"/>
                </a:lnTo>
                <a:cubicBezTo>
                  <a:pt x="255" y="1261"/>
                  <a:pt x="711" y="1503"/>
                  <a:pt x="1193" y="1622"/>
                </a:cubicBezTo>
                <a:cubicBezTo>
                  <a:pt x="1095" y="1388"/>
                  <a:pt x="1037" y="1126"/>
                  <a:pt x="1047" y="843"/>
                </a:cubicBezTo>
                <a:lnTo>
                  <a:pt x="1047" y="843"/>
                </a:lnTo>
                <a:lnTo>
                  <a:pt x="2034" y="955"/>
                </a:lnTo>
                <a:lnTo>
                  <a:pt x="898" y="98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26"/>
          <p:cNvSpPr/>
          <p:nvPr/>
        </p:nvSpPr>
        <p:spPr>
          <a:xfrm flipH="1">
            <a:off x="6565247" y="2011446"/>
            <a:ext cx="85917" cy="84575"/>
          </a:xfrm>
          <a:custGeom>
            <a:rect b="b" l="l" r="r" t="t"/>
            <a:pathLst>
              <a:path extrusionOk="0" h="1891" w="1921">
                <a:moveTo>
                  <a:pt x="1741" y="0"/>
                </a:moveTo>
                <a:lnTo>
                  <a:pt x="1014" y="350"/>
                </a:lnTo>
                <a:lnTo>
                  <a:pt x="27" y="238"/>
                </a:lnTo>
                <a:lnTo>
                  <a:pt x="27" y="238"/>
                </a:lnTo>
                <a:cubicBezTo>
                  <a:pt x="0" y="925"/>
                  <a:pt x="385" y="1489"/>
                  <a:pt x="765" y="1843"/>
                </a:cubicBezTo>
                <a:cubicBezTo>
                  <a:pt x="881" y="1877"/>
                  <a:pt x="986" y="1890"/>
                  <a:pt x="1079" y="1890"/>
                </a:cubicBezTo>
                <a:cubicBezTo>
                  <a:pt x="1374" y="1890"/>
                  <a:pt x="1540" y="1758"/>
                  <a:pt x="1540" y="1758"/>
                </a:cubicBezTo>
                <a:cubicBezTo>
                  <a:pt x="1540" y="1758"/>
                  <a:pt x="1799" y="1456"/>
                  <a:pt x="1860" y="959"/>
                </a:cubicBezTo>
                <a:cubicBezTo>
                  <a:pt x="1921" y="493"/>
                  <a:pt x="1741" y="0"/>
                  <a:pt x="1741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26"/>
          <p:cNvSpPr/>
          <p:nvPr/>
        </p:nvSpPr>
        <p:spPr>
          <a:xfrm flipH="1">
            <a:off x="6525845" y="2090028"/>
            <a:ext cx="112126" cy="417642"/>
          </a:xfrm>
          <a:custGeom>
            <a:rect b="b" l="l" r="r" t="t"/>
            <a:pathLst>
              <a:path extrusionOk="0" h="9338" w="2507">
                <a:moveTo>
                  <a:pt x="1245" y="1"/>
                </a:moveTo>
                <a:lnTo>
                  <a:pt x="470" y="86"/>
                </a:lnTo>
                <a:cubicBezTo>
                  <a:pt x="470" y="86"/>
                  <a:pt x="1" y="6740"/>
                  <a:pt x="14" y="7209"/>
                </a:cubicBezTo>
                <a:cubicBezTo>
                  <a:pt x="28" y="7679"/>
                  <a:pt x="889" y="9337"/>
                  <a:pt x="1337" y="9337"/>
                </a:cubicBezTo>
                <a:cubicBezTo>
                  <a:pt x="1339" y="9337"/>
                  <a:pt x="1341" y="9337"/>
                  <a:pt x="1344" y="9337"/>
                </a:cubicBezTo>
                <a:cubicBezTo>
                  <a:pt x="1789" y="9323"/>
                  <a:pt x="2506" y="7477"/>
                  <a:pt x="2459" y="6957"/>
                </a:cubicBezTo>
                <a:cubicBezTo>
                  <a:pt x="2412" y="6437"/>
                  <a:pt x="1245" y="1"/>
                  <a:pt x="1245" y="1"/>
                </a:cubicBez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26"/>
          <p:cNvSpPr/>
          <p:nvPr/>
        </p:nvSpPr>
        <p:spPr>
          <a:xfrm flipH="1">
            <a:off x="6582288" y="2090028"/>
            <a:ext cx="45" cy="224"/>
          </a:xfrm>
          <a:custGeom>
            <a:rect b="b" l="l" r="r" t="t"/>
            <a:pathLst>
              <a:path extrusionOk="0" h="5" w="1">
                <a:moveTo>
                  <a:pt x="1" y="1"/>
                </a:moveTo>
                <a:lnTo>
                  <a:pt x="1" y="1"/>
                </a:lnTo>
                <a:lnTo>
                  <a:pt x="1" y="5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26"/>
          <p:cNvSpPr/>
          <p:nvPr/>
        </p:nvSpPr>
        <p:spPr>
          <a:xfrm flipH="1">
            <a:off x="6581483" y="2090789"/>
            <a:ext cx="626" cy="3846"/>
          </a:xfrm>
          <a:custGeom>
            <a:rect b="b" l="l" r="r" t="t"/>
            <a:pathLst>
              <a:path extrusionOk="0" h="86" w="14">
                <a:moveTo>
                  <a:pt x="0" y="1"/>
                </a:moveTo>
                <a:lnTo>
                  <a:pt x="8" y="54"/>
                </a:lnTo>
                <a:lnTo>
                  <a:pt x="8" y="54"/>
                </a:lnTo>
                <a:cubicBezTo>
                  <a:pt x="5" y="30"/>
                  <a:pt x="2" y="13"/>
                  <a:pt x="0" y="1"/>
                </a:cubicBezTo>
                <a:close/>
                <a:moveTo>
                  <a:pt x="8" y="54"/>
                </a:moveTo>
                <a:cubicBezTo>
                  <a:pt x="10" y="64"/>
                  <a:pt x="11" y="74"/>
                  <a:pt x="13" y="86"/>
                </a:cubicBezTo>
                <a:lnTo>
                  <a:pt x="8" y="54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26"/>
          <p:cNvSpPr/>
          <p:nvPr/>
        </p:nvSpPr>
        <p:spPr>
          <a:xfrm flipH="1">
            <a:off x="6581483" y="2090028"/>
            <a:ext cx="35959" cy="13283"/>
          </a:xfrm>
          <a:custGeom>
            <a:rect b="b" l="l" r="r" t="t"/>
            <a:pathLst>
              <a:path extrusionOk="0" h="297" w="804">
                <a:moveTo>
                  <a:pt x="786" y="1"/>
                </a:moveTo>
                <a:cubicBezTo>
                  <a:pt x="630" y="117"/>
                  <a:pt x="470" y="151"/>
                  <a:pt x="334" y="151"/>
                </a:cubicBezTo>
                <a:cubicBezTo>
                  <a:pt x="147" y="151"/>
                  <a:pt x="11" y="86"/>
                  <a:pt x="11" y="86"/>
                </a:cubicBezTo>
                <a:lnTo>
                  <a:pt x="1" y="263"/>
                </a:lnTo>
                <a:cubicBezTo>
                  <a:pt x="89" y="286"/>
                  <a:pt x="174" y="297"/>
                  <a:pt x="252" y="297"/>
                </a:cubicBezTo>
                <a:cubicBezTo>
                  <a:pt x="589" y="297"/>
                  <a:pt x="803" y="103"/>
                  <a:pt x="803" y="103"/>
                </a:cubicBezTo>
                <a:cubicBezTo>
                  <a:pt x="797" y="62"/>
                  <a:pt x="793" y="35"/>
                  <a:pt x="790" y="18"/>
                </a:cubicBezTo>
                <a:lnTo>
                  <a:pt x="790" y="15"/>
                </a:lnTo>
                <a:lnTo>
                  <a:pt x="790" y="11"/>
                </a:lnTo>
                <a:lnTo>
                  <a:pt x="790" y="8"/>
                </a:lnTo>
                <a:lnTo>
                  <a:pt x="786" y="8"/>
                </a:lnTo>
                <a:lnTo>
                  <a:pt x="786" y="5"/>
                </a:lnTo>
                <a:lnTo>
                  <a:pt x="786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26"/>
          <p:cNvSpPr/>
          <p:nvPr/>
        </p:nvSpPr>
        <p:spPr>
          <a:xfrm flipH="1">
            <a:off x="6605813" y="1881877"/>
            <a:ext cx="189500" cy="195269"/>
          </a:xfrm>
          <a:custGeom>
            <a:rect b="b" l="l" r="r" t="t"/>
            <a:pathLst>
              <a:path extrusionOk="0" h="4366" w="4237">
                <a:moveTo>
                  <a:pt x="935" y="1"/>
                </a:moveTo>
                <a:cubicBezTo>
                  <a:pt x="935" y="1"/>
                  <a:pt x="170" y="293"/>
                  <a:pt x="0" y="1640"/>
                </a:cubicBezTo>
                <a:cubicBezTo>
                  <a:pt x="466" y="2727"/>
                  <a:pt x="1316" y="3655"/>
                  <a:pt x="2560" y="4366"/>
                </a:cubicBezTo>
                <a:lnTo>
                  <a:pt x="3250" y="3135"/>
                </a:lnTo>
                <a:lnTo>
                  <a:pt x="4237" y="3247"/>
                </a:lnTo>
                <a:lnTo>
                  <a:pt x="4237" y="3247"/>
                </a:lnTo>
                <a:lnTo>
                  <a:pt x="948" y="746"/>
                </a:lnTo>
                <a:lnTo>
                  <a:pt x="935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26"/>
          <p:cNvSpPr/>
          <p:nvPr/>
        </p:nvSpPr>
        <p:spPr>
          <a:xfrm flipH="1">
            <a:off x="6534656" y="1897262"/>
            <a:ext cx="71202" cy="146161"/>
          </a:xfrm>
          <a:custGeom>
            <a:rect b="b" l="l" r="r" t="t"/>
            <a:pathLst>
              <a:path extrusionOk="0" h="3268" w="1592">
                <a:moveTo>
                  <a:pt x="201" y="0"/>
                </a:moveTo>
                <a:lnTo>
                  <a:pt x="205" y="956"/>
                </a:lnTo>
                <a:cubicBezTo>
                  <a:pt x="205" y="956"/>
                  <a:pt x="68" y="2214"/>
                  <a:pt x="1" y="2903"/>
                </a:cubicBezTo>
                <a:lnTo>
                  <a:pt x="728" y="2553"/>
                </a:lnTo>
                <a:lnTo>
                  <a:pt x="1517" y="3267"/>
                </a:lnTo>
                <a:cubicBezTo>
                  <a:pt x="1517" y="3267"/>
                  <a:pt x="1592" y="1194"/>
                  <a:pt x="1261" y="650"/>
                </a:cubicBezTo>
                <a:cubicBezTo>
                  <a:pt x="932" y="105"/>
                  <a:pt x="201" y="0"/>
                  <a:pt x="2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8" name="Google Shape;838;p26"/>
          <p:cNvGrpSpPr/>
          <p:nvPr/>
        </p:nvGrpSpPr>
        <p:grpSpPr>
          <a:xfrm>
            <a:off x="754569" y="396729"/>
            <a:ext cx="4339804" cy="466184"/>
            <a:chOff x="1575694" y="930575"/>
            <a:chExt cx="1989550" cy="713693"/>
          </a:xfrm>
        </p:grpSpPr>
        <p:sp>
          <p:nvSpPr>
            <p:cNvPr id="839" name="Google Shape;839;p26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6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1" name="Google Shape;841;p26"/>
          <p:cNvSpPr txBox="1"/>
          <p:nvPr>
            <p:ph idx="4294967295" type="subTitle"/>
          </p:nvPr>
        </p:nvSpPr>
        <p:spPr>
          <a:xfrm>
            <a:off x="586950" y="835050"/>
            <a:ext cx="45072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kind of work is being done here? 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1600"/>
              <a:t>Are they looking for student?</a:t>
            </a:r>
            <a:endParaRPr sz="16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42" name="Google Shape;842;p26"/>
          <p:cNvSpPr txBox="1"/>
          <p:nvPr>
            <p:ph idx="4294967295" type="ctrTitle"/>
          </p:nvPr>
        </p:nvSpPr>
        <p:spPr>
          <a:xfrm>
            <a:off x="909524" y="461451"/>
            <a:ext cx="4124700" cy="3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Colloquia and seminar talks at your school</a:t>
            </a:r>
            <a:endParaRPr sz="1700"/>
          </a:p>
        </p:txBody>
      </p:sp>
      <p:sp>
        <p:nvSpPr>
          <p:cNvPr id="843" name="Google Shape;843;p26"/>
          <p:cNvSpPr txBox="1"/>
          <p:nvPr>
            <p:ph idx="4294967295" type="subTitle"/>
          </p:nvPr>
        </p:nvSpPr>
        <p:spPr>
          <a:xfrm>
            <a:off x="804975" y="2524300"/>
            <a:ext cx="41247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What’s new? What other options are there?</a:t>
            </a:r>
            <a:endParaRPr sz="1600">
              <a:solidFill>
                <a:srgbClr val="000000"/>
              </a:solidFill>
            </a:endParaRPr>
          </a:p>
        </p:txBody>
      </p:sp>
      <p:grpSp>
        <p:nvGrpSpPr>
          <p:cNvPr id="844" name="Google Shape;844;p26"/>
          <p:cNvGrpSpPr/>
          <p:nvPr/>
        </p:nvGrpSpPr>
        <p:grpSpPr>
          <a:xfrm>
            <a:off x="748044" y="2096742"/>
            <a:ext cx="4339804" cy="466184"/>
            <a:chOff x="1575694" y="930575"/>
            <a:chExt cx="1989550" cy="713693"/>
          </a:xfrm>
        </p:grpSpPr>
        <p:sp>
          <p:nvSpPr>
            <p:cNvPr id="845" name="Google Shape;845;p26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7" name="Google Shape;847;p26"/>
          <p:cNvSpPr txBox="1"/>
          <p:nvPr>
            <p:ph idx="4294967295" type="ctrTitle"/>
          </p:nvPr>
        </p:nvSpPr>
        <p:spPr>
          <a:xfrm>
            <a:off x="902999" y="2161463"/>
            <a:ext cx="4124700" cy="3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Attend meetings and conferences</a:t>
            </a:r>
            <a:endParaRPr sz="1700"/>
          </a:p>
        </p:txBody>
      </p:sp>
      <p:sp>
        <p:nvSpPr>
          <p:cNvPr id="848" name="Google Shape;848;p26"/>
          <p:cNvSpPr txBox="1"/>
          <p:nvPr>
            <p:ph idx="4294967295" type="subTitle"/>
          </p:nvPr>
        </p:nvSpPr>
        <p:spPr>
          <a:xfrm>
            <a:off x="846825" y="3984250"/>
            <a:ext cx="4124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Experience the day to day work, find out what you like (and what you don’t like).</a:t>
            </a:r>
            <a:endParaRPr sz="1600">
              <a:solidFill>
                <a:srgbClr val="000000"/>
              </a:solidFill>
            </a:endParaRPr>
          </a:p>
        </p:txBody>
      </p:sp>
      <p:grpSp>
        <p:nvGrpSpPr>
          <p:cNvPr id="849" name="Google Shape;849;p26"/>
          <p:cNvGrpSpPr/>
          <p:nvPr/>
        </p:nvGrpSpPr>
        <p:grpSpPr>
          <a:xfrm>
            <a:off x="789894" y="3556692"/>
            <a:ext cx="4339804" cy="466184"/>
            <a:chOff x="1575694" y="930575"/>
            <a:chExt cx="1989550" cy="713693"/>
          </a:xfrm>
        </p:grpSpPr>
        <p:sp>
          <p:nvSpPr>
            <p:cNvPr id="850" name="Google Shape;850;p26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2" name="Google Shape;852;p26"/>
          <p:cNvSpPr txBox="1"/>
          <p:nvPr>
            <p:ph idx="4294967295" type="ctrTitle"/>
          </p:nvPr>
        </p:nvSpPr>
        <p:spPr>
          <a:xfrm>
            <a:off x="944849" y="3621413"/>
            <a:ext cx="4124700" cy="3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apply to workshops and internships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27"/>
          <p:cNvSpPr txBox="1"/>
          <p:nvPr>
            <p:ph idx="1" type="subTitle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Take notes, be critical, check different presentation styles, and adapt it to your work</a:t>
            </a:r>
            <a:endParaRPr sz="1800"/>
          </a:p>
        </p:txBody>
      </p:sp>
      <p:sp>
        <p:nvSpPr>
          <p:cNvPr id="858" name="Google Shape;858;p27"/>
          <p:cNvSpPr txBox="1"/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will also help you prepare</a:t>
            </a:r>
            <a:endParaRPr/>
          </a:p>
        </p:txBody>
      </p:sp>
      <p:grpSp>
        <p:nvGrpSpPr>
          <p:cNvPr id="859" name="Google Shape;859;p27"/>
          <p:cNvGrpSpPr/>
          <p:nvPr/>
        </p:nvGrpSpPr>
        <p:grpSpPr>
          <a:xfrm flipH="1">
            <a:off x="2066984" y="3439821"/>
            <a:ext cx="2371910" cy="1507092"/>
            <a:chOff x="4857224" y="3518946"/>
            <a:chExt cx="2371910" cy="1507092"/>
          </a:xfrm>
        </p:grpSpPr>
        <p:sp>
          <p:nvSpPr>
            <p:cNvPr id="860" name="Google Shape;860;p27"/>
            <p:cNvSpPr/>
            <p:nvPr/>
          </p:nvSpPr>
          <p:spPr>
            <a:xfrm flipH="1">
              <a:off x="6620122" y="4175756"/>
              <a:ext cx="454956" cy="850283"/>
            </a:xfrm>
            <a:custGeom>
              <a:rect b="b" l="l" r="r" t="t"/>
              <a:pathLst>
                <a:path extrusionOk="0" h="17596" w="9415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7"/>
            <p:cNvSpPr/>
            <p:nvPr/>
          </p:nvSpPr>
          <p:spPr>
            <a:xfrm flipH="1">
              <a:off x="4865016" y="4175756"/>
              <a:ext cx="455005" cy="850283"/>
            </a:xfrm>
            <a:custGeom>
              <a:rect b="b" l="l" r="r" t="t"/>
              <a:pathLst>
                <a:path extrusionOk="0" h="17596" w="9416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7"/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rect b="b" l="l" r="r" t="t"/>
              <a:pathLst>
                <a:path extrusionOk="0" h="5184" w="49085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7"/>
            <p:cNvSpPr/>
            <p:nvPr/>
          </p:nvSpPr>
          <p:spPr>
            <a:xfrm flipH="1">
              <a:off x="6769635" y="4175756"/>
              <a:ext cx="455005" cy="850283"/>
            </a:xfrm>
            <a:custGeom>
              <a:rect b="b" l="l" r="r" t="t"/>
              <a:pathLst>
                <a:path extrusionOk="0" h="17596" w="9416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7"/>
            <p:cNvSpPr/>
            <p:nvPr/>
          </p:nvSpPr>
          <p:spPr>
            <a:xfrm flipH="1">
              <a:off x="5039125" y="4175756"/>
              <a:ext cx="455005" cy="850283"/>
            </a:xfrm>
            <a:custGeom>
              <a:rect b="b" l="l" r="r" t="t"/>
              <a:pathLst>
                <a:path extrusionOk="0" h="17596" w="9416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7"/>
            <p:cNvSpPr/>
            <p:nvPr/>
          </p:nvSpPr>
          <p:spPr>
            <a:xfrm flipH="1">
              <a:off x="5686280" y="3518946"/>
              <a:ext cx="881692" cy="406392"/>
            </a:xfrm>
            <a:custGeom>
              <a:rect b="b" l="l" r="r" t="t"/>
              <a:pathLst>
                <a:path extrusionOk="0" h="8410" w="18246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7"/>
            <p:cNvSpPr/>
            <p:nvPr/>
          </p:nvSpPr>
          <p:spPr>
            <a:xfrm flipH="1">
              <a:off x="5968474" y="3699820"/>
              <a:ext cx="57455" cy="57455"/>
            </a:xfrm>
            <a:custGeom>
              <a:rect b="b" l="l" r="r" t="t"/>
              <a:pathLst>
                <a:path extrusionOk="0" h="1189" w="1189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7"/>
            <p:cNvSpPr/>
            <p:nvPr/>
          </p:nvSpPr>
          <p:spPr>
            <a:xfrm flipH="1">
              <a:off x="5488240" y="3848994"/>
              <a:ext cx="284136" cy="169805"/>
            </a:xfrm>
            <a:custGeom>
              <a:rect b="b" l="l" r="r" t="t"/>
              <a:pathLst>
                <a:path extrusionOk="0" h="3514" w="588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8" name="Google Shape;868;p27"/>
          <p:cNvSpPr/>
          <p:nvPr/>
        </p:nvSpPr>
        <p:spPr>
          <a:xfrm>
            <a:off x="1473621" y="5144316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9" name="Google Shape;869;p27"/>
          <p:cNvGrpSpPr/>
          <p:nvPr/>
        </p:nvGrpSpPr>
        <p:grpSpPr>
          <a:xfrm flipH="1">
            <a:off x="3" y="4946916"/>
            <a:ext cx="4600713" cy="150450"/>
            <a:chOff x="0" y="4397412"/>
            <a:chExt cx="4600713" cy="150450"/>
          </a:xfrm>
        </p:grpSpPr>
        <p:sp>
          <p:nvSpPr>
            <p:cNvPr id="870" name="Google Shape;870;p27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7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" name="Google Shape;875;p27"/>
          <p:cNvGrpSpPr/>
          <p:nvPr/>
        </p:nvGrpSpPr>
        <p:grpSpPr>
          <a:xfrm flipH="1">
            <a:off x="610418" y="2030701"/>
            <a:ext cx="1333531" cy="2916217"/>
            <a:chOff x="7352169" y="1792626"/>
            <a:chExt cx="1333531" cy="2916217"/>
          </a:xfrm>
        </p:grpSpPr>
        <p:grpSp>
          <p:nvGrpSpPr>
            <p:cNvPr id="876" name="Google Shape;876;p27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877" name="Google Shape;877;p27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878" name="Google Shape;878;p27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rect b="b" l="l" r="r" t="t"/>
                  <a:pathLst>
                    <a:path extrusionOk="0" h="2611" w="5973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9" name="Google Shape;879;p27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rect b="b" l="l" r="r" t="t"/>
                  <a:pathLst>
                    <a:path extrusionOk="0" h="389" w="852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0" name="Google Shape;880;p27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rect b="b" l="l" r="r" t="t"/>
                  <a:pathLst>
                    <a:path extrusionOk="0" h="76" w="14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1" name="Google Shape;881;p27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rect b="b" l="l" r="r" t="t"/>
                  <a:pathLst>
                    <a:path extrusionOk="0" h="63" w="308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2" name="Google Shape;882;p27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rect b="b" l="l" r="r" t="t"/>
                  <a:pathLst>
                    <a:path extrusionOk="0" h="575" w="5389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3" name="Google Shape;883;p27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rect b="b" l="l" r="r" t="t"/>
                  <a:pathLst>
                    <a:path extrusionOk="0" h="121" w="5436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4" name="Google Shape;884;p27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rect b="b" l="l" r="r" t="t"/>
                  <a:pathLst>
                    <a:path extrusionOk="0" h="507" w="326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5" name="Google Shape;885;p27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rect b="b" l="l" r="r" t="t"/>
                  <a:pathLst>
                    <a:path extrusionOk="0" h="272" w="183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6" name="Google Shape;886;p27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rect b="b" l="l" r="r" t="t"/>
                  <a:pathLst>
                    <a:path extrusionOk="0" h="187" w="213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7" name="Google Shape;887;p27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rect b="b" l="l" r="r" t="t"/>
                  <a:pathLst>
                    <a:path extrusionOk="0" h="38" w="336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8" name="Google Shape;888;p27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rect b="b" l="l" r="r" t="t"/>
                  <a:pathLst>
                    <a:path extrusionOk="0" h="56" w="388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9" name="Google Shape;889;p27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rect b="b" l="l" r="r" t="t"/>
                  <a:pathLst>
                    <a:path extrusionOk="0" h="350" w="608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0" name="Google Shape;890;p27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rect b="b" l="l" r="r" t="t"/>
                  <a:pathLst>
                    <a:path extrusionOk="0" h="396" w="312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1" name="Google Shape;891;p27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rect b="b" l="l" r="r" t="t"/>
                  <a:pathLst>
                    <a:path extrusionOk="0" h="910" w="1156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2" name="Google Shape;892;p27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rect b="b" l="l" r="r" t="t"/>
                  <a:pathLst>
                    <a:path extrusionOk="0" h="1315" w="4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3" name="Google Shape;893;p27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rect b="b" l="l" r="r" t="t"/>
                  <a:pathLst>
                    <a:path extrusionOk="0" h="51" w="937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4" name="Google Shape;894;p27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rect b="b" l="l" r="r" t="t"/>
                  <a:pathLst>
                    <a:path extrusionOk="0" h="185" w="109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5" name="Google Shape;895;p27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rect b="b" l="l" r="r" t="t"/>
                  <a:pathLst>
                    <a:path extrusionOk="0" h="126" w="137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6" name="Google Shape;896;p27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7" name="Google Shape;897;p27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rect b="b" l="l" r="r" t="t"/>
                  <a:pathLst>
                    <a:path extrusionOk="0" h="51" w="105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8" name="Google Shape;898;p27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rect b="b" l="l" r="r" t="t"/>
                  <a:pathLst>
                    <a:path extrusionOk="0" h="382" w="11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9" name="Google Shape;899;p27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rect b="b" l="l" r="r" t="t"/>
                  <a:pathLst>
                    <a:path extrusionOk="0" h="478" w="2873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0" name="Google Shape;900;p27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1" name="Google Shape;901;p27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rect b="b" l="l" r="r" t="t"/>
                  <a:pathLst>
                    <a:path extrusionOk="0" h="44" w="9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2" name="Google Shape;902;p27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rect b="b" l="l" r="r" t="t"/>
                  <a:pathLst>
                    <a:path extrusionOk="0" h="231" w="327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3" name="Google Shape;903;p27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rect b="b" l="l" r="r" t="t"/>
                  <a:pathLst>
                    <a:path extrusionOk="0" h="227" w="34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4" name="Google Shape;904;p27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rect b="b" l="l" r="r" t="t"/>
                  <a:pathLst>
                    <a:path extrusionOk="0" h="2610" w="5984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5" name="Google Shape;905;p27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rect b="b" l="l" r="r" t="t"/>
                  <a:pathLst>
                    <a:path extrusionOk="0" h="396" w="8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6" name="Google Shape;906;p27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rect b="b" l="l" r="r" t="t"/>
                  <a:pathLst>
                    <a:path extrusionOk="0" h="51" w="3077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7" name="Google Shape;907;p27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rect b="b" l="l" r="r" t="t"/>
                  <a:pathLst>
                    <a:path extrusionOk="0" h="586" w="5388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8" name="Google Shape;908;p27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rect b="b" l="l" r="r" t="t"/>
                  <a:pathLst>
                    <a:path extrusionOk="0" h="141" w="5432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9" name="Google Shape;909;p27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rect b="b" l="l" r="r" t="t"/>
                  <a:pathLst>
                    <a:path extrusionOk="0" h="508" w="327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0" name="Google Shape;910;p27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rect b="b" l="l" r="r" t="t"/>
                  <a:pathLst>
                    <a:path extrusionOk="0" h="271" w="181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1" name="Google Shape;911;p27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rect b="b" l="l" r="r" t="t"/>
                  <a:pathLst>
                    <a:path extrusionOk="0" h="186" w="213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2" name="Google Shape;912;p27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rect b="b" l="l" r="r" t="t"/>
                  <a:pathLst>
                    <a:path extrusionOk="0" h="40" w="334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3" name="Google Shape;913;p27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rect b="b" l="l" r="r" t="t"/>
                  <a:pathLst>
                    <a:path extrusionOk="0" h="56" w="385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4" name="Google Shape;914;p27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rect b="b" l="l" r="r" t="t"/>
                  <a:pathLst>
                    <a:path extrusionOk="0" h="354" w="604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5" name="Google Shape;915;p27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rect b="b" l="l" r="r" t="t"/>
                  <a:pathLst>
                    <a:path extrusionOk="0" h="396" w="317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6" name="Google Shape;916;p27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rect b="b" l="l" r="r" t="t"/>
                  <a:pathLst>
                    <a:path extrusionOk="0" h="910" w="116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7" name="Google Shape;917;p27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rect b="b" l="l" r="r" t="t"/>
                  <a:pathLst>
                    <a:path extrusionOk="0" h="1318" w="44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8" name="Google Shape;918;p27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rect b="b" l="l" r="r" t="t"/>
                  <a:pathLst>
                    <a:path extrusionOk="0" h="55" w="941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9" name="Google Shape;919;p27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rect b="b" l="l" r="r" t="t"/>
                  <a:pathLst>
                    <a:path extrusionOk="0" h="181" w="109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0" name="Google Shape;920;p27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rect b="b" l="l" r="r" t="t"/>
                  <a:pathLst>
                    <a:path extrusionOk="0" h="123" w="138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1" name="Google Shape;921;p27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2" name="Google Shape;922;p27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rect b="b" l="l" r="r" t="t"/>
                  <a:pathLst>
                    <a:path extrusionOk="0" h="52" w="105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3" name="Google Shape;923;p27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rect b="b" l="l" r="r" t="t"/>
                  <a:pathLst>
                    <a:path extrusionOk="0" h="389" w="11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4" name="Google Shape;924;p27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rect b="b" l="l" r="r" t="t"/>
                  <a:pathLst>
                    <a:path extrusionOk="0" h="497" w="2875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5" name="Google Shape;925;p27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6" name="Google Shape;926;p27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rect b="b" l="l" r="r" t="t"/>
                  <a:pathLst>
                    <a:path extrusionOk="0" h="41" w="8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7" name="Google Shape;927;p27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rect b="b" l="l" r="r" t="t"/>
                  <a:pathLst>
                    <a:path extrusionOk="0" h="234" w="328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8" name="Google Shape;928;p27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rect b="b" l="l" r="r" t="t"/>
                  <a:pathLst>
                    <a:path extrusionOk="0" h="228" w="33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29" name="Google Shape;929;p27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rect b="b" l="l" r="r" t="t"/>
                <a:pathLst>
                  <a:path extrusionOk="0" h="11636" w="10967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27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rect b="b" l="l" r="r" t="t"/>
                <a:pathLst>
                  <a:path extrusionOk="0" h="10275" w="5246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27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rect b="b" l="l" r="r" t="t"/>
                <a:pathLst>
                  <a:path extrusionOk="0" h="413" w="457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27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rect b="b" l="l" r="r" t="t"/>
                <a:pathLst>
                  <a:path extrusionOk="0" h="230" w="733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7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rect b="b" l="l" r="r" t="t"/>
                <a:pathLst>
                  <a:path extrusionOk="0" h="412" w="471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27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rect b="b" l="l" r="r" t="t"/>
                <a:pathLst>
                  <a:path extrusionOk="0" h="228" w="738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27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rect b="b" l="l" r="r" t="t"/>
                <a:pathLst>
                  <a:path extrusionOk="0" h="4300" w="5274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27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rect b="b" l="l" r="r" t="t"/>
                <a:pathLst>
                  <a:path extrusionOk="0" h="1081" w="1802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27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rect b="b" l="l" r="r" t="t"/>
                <a:pathLst>
                  <a:path extrusionOk="0" h="114" w="741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27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rect b="b" l="l" r="r" t="t"/>
                <a:pathLst>
                  <a:path extrusionOk="0" h="183" w="728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27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rect b="b" l="l" r="r" t="t"/>
                <a:pathLst>
                  <a:path extrusionOk="0" h="309" w="877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27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rect b="b" l="l" r="r" t="t"/>
                <a:pathLst>
                  <a:path extrusionOk="0" h="1604" w="1662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27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rect b="b" l="l" r="r" t="t"/>
                <a:pathLst>
                  <a:path extrusionOk="0" h="1629" w="989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27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rect b="b" l="l" r="r" t="t"/>
                <a:pathLst>
                  <a:path extrusionOk="0" h="912" w="453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27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rect b="b" l="l" r="r" t="t"/>
                <a:pathLst>
                  <a:path extrusionOk="0" h="16369" w="19727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27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rect b="b" l="l" r="r" t="t"/>
                <a:pathLst>
                  <a:path extrusionOk="0" h="5690" w="126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27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rect b="b" l="l" r="r" t="t"/>
                <a:pathLst>
                  <a:path extrusionOk="0" h="5960" w="743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27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rect b="b" l="l" r="r" t="t"/>
                <a:pathLst>
                  <a:path extrusionOk="0" h="873" w="1871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27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rect b="b" l="l" r="r" t="t"/>
                <a:pathLst>
                  <a:path extrusionOk="0" h="1014" w="1411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27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rect b="b" l="l" r="r" t="t"/>
                <a:pathLst>
                  <a:path extrusionOk="0" h="2708" w="31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27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rect b="b" l="l" r="r" t="t"/>
                <a:pathLst>
                  <a:path extrusionOk="0" h="816" w="3225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27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rect b="b" l="l" r="r" t="t"/>
                <a:pathLst>
                  <a:path extrusionOk="0" h="1232" w="294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27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rect b="b" l="l" r="r" t="t"/>
                <a:pathLst>
                  <a:path extrusionOk="0" h="2281" w="1595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27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rect b="b" l="l" r="r" t="t"/>
                <a:pathLst>
                  <a:path extrusionOk="0" h="1775" w="1821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7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7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27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27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rect b="b" l="l" r="r" t="t"/>
                <a:pathLst>
                  <a:path extrusionOk="0" h="825" w="873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27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rect b="b" l="l" r="r" t="t"/>
                <a:pathLst>
                  <a:path extrusionOk="0" h="825" w="874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27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27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27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rect b="b" l="l" r="r" t="t"/>
                <a:pathLst>
                  <a:path extrusionOk="0" h="464" w="489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27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rect b="b" l="l" r="r" t="t"/>
                <a:pathLst>
                  <a:path extrusionOk="0" h="463" w="49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27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rect b="b" l="l" r="r" t="t"/>
                <a:pathLst>
                  <a:path extrusionOk="0" h="462" w="492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27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rect b="b" l="l" r="r" t="t"/>
                <a:pathLst>
                  <a:path extrusionOk="0" h="462" w="49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27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27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rect b="b" l="l" r="r" t="t"/>
                <a:pathLst>
                  <a:path extrusionOk="0" h="34907" w="12244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27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rect b="b" l="l" r="r" t="t"/>
                <a:pathLst>
                  <a:path extrusionOk="0" h="34509" w="102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cap="flat" cmpd="sng" w="9525">
                <a:solidFill>
                  <a:srgbClr val="FFF2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27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rect b="b" l="l" r="r" t="t"/>
                <a:pathLst>
                  <a:path extrusionOk="0" h="34214" w="186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cap="flat" cmpd="sng" w="9525">
                <a:solidFill>
                  <a:srgbClr val="FFF2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27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rect b="b" l="l" r="r" t="t"/>
                <a:pathLst>
                  <a:path extrusionOk="0" h="3775" w="547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cap="flat" cmpd="sng" w="9525">
                <a:solidFill>
                  <a:srgbClr val="FFF2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27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rect b="b" l="l" r="r" t="t"/>
                <a:pathLst>
                  <a:path extrusionOk="0" h="509" w="528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cap="flat" cmpd="sng" w="9525">
                <a:solidFill>
                  <a:srgbClr val="FFF2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27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rect b="b" l="l" r="r" t="t"/>
                <a:pathLst>
                  <a:path extrusionOk="0" h="5889" w="13819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1" name="Google Shape;971;p27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>
            <a:alpha val="94970"/>
          </a:srgbClr>
        </a:solidFill>
      </p:bgPr>
    </p:bg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825" y="1302925"/>
            <a:ext cx="4532350" cy="453235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28"/>
          <p:cNvSpPr/>
          <p:nvPr/>
        </p:nvSpPr>
        <p:spPr>
          <a:xfrm>
            <a:off x="877725" y="92525"/>
            <a:ext cx="7343400" cy="865500"/>
          </a:xfrm>
          <a:prstGeom prst="roundRect">
            <a:avLst>
              <a:gd fmla="val 16667" name="adj"/>
            </a:avLst>
          </a:prstGeom>
          <a:solidFill>
            <a:srgbClr val="FFF2CC">
              <a:alpha val="52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28"/>
          <p:cNvSpPr/>
          <p:nvPr/>
        </p:nvSpPr>
        <p:spPr>
          <a:xfrm>
            <a:off x="1009575" y="152731"/>
            <a:ext cx="7343400" cy="865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28"/>
          <p:cNvSpPr txBox="1"/>
          <p:nvPr>
            <p:ph idx="4294967295" type="ctrTitle"/>
          </p:nvPr>
        </p:nvSpPr>
        <p:spPr>
          <a:xfrm>
            <a:off x="1426650" y="80675"/>
            <a:ext cx="62907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BUT MOST IMPORTANT: 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get to know other scientists and students!</a:t>
            </a:r>
            <a:endParaRPr sz="2500"/>
          </a:p>
        </p:txBody>
      </p:sp>
      <p:sp>
        <p:nvSpPr>
          <p:cNvPr id="980" name="Google Shape;980;p28"/>
          <p:cNvSpPr txBox="1"/>
          <p:nvPr>
            <p:ph idx="4294967295" type="subTitle"/>
          </p:nvPr>
        </p:nvSpPr>
        <p:spPr>
          <a:xfrm>
            <a:off x="595200" y="1018225"/>
            <a:ext cx="7953600" cy="130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Other students probably have the same questions and problems you do, plus they are you future colleagues! 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We have all been where you are now, talk to young graduates and share your doubts!</a:t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200" y="1152688"/>
            <a:ext cx="4177675" cy="4177675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9"/>
          <p:cNvSpPr txBox="1"/>
          <p:nvPr>
            <p:ph idx="1" type="subTitle"/>
          </p:nvPr>
        </p:nvSpPr>
        <p:spPr>
          <a:xfrm>
            <a:off x="173400" y="1028400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might not get exactly what you want</a:t>
            </a:r>
            <a:endParaRPr/>
          </a:p>
        </p:txBody>
      </p:sp>
      <p:sp>
        <p:nvSpPr>
          <p:cNvPr id="987" name="Google Shape;987;p29"/>
          <p:cNvSpPr txBox="1"/>
          <p:nvPr>
            <p:ph idx="2" type="subTitle"/>
          </p:nvPr>
        </p:nvSpPr>
        <p:spPr>
          <a:xfrm>
            <a:off x="305925" y="2182938"/>
            <a:ext cx="53313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Get yourself some tools: learn a new language, a new programming language, get in contact with people that work on what you like</a:t>
            </a:r>
            <a:endParaRPr/>
          </a:p>
        </p:txBody>
      </p:sp>
      <p:sp>
        <p:nvSpPr>
          <p:cNvPr id="988" name="Google Shape;988;p29"/>
          <p:cNvSpPr txBox="1"/>
          <p:nvPr>
            <p:ph idx="3" type="subTitle"/>
          </p:nvPr>
        </p:nvSpPr>
        <p:spPr>
          <a:xfrm>
            <a:off x="173400" y="3638675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Your advisor might not always have the answers, or you might get a position where you are the “expert” on what you do</a:t>
            </a:r>
            <a:endParaRPr/>
          </a:p>
        </p:txBody>
      </p:sp>
      <p:sp>
        <p:nvSpPr>
          <p:cNvPr id="989" name="Google Shape;989;p29"/>
          <p:cNvSpPr txBox="1"/>
          <p:nvPr>
            <p:ph type="title"/>
          </p:nvPr>
        </p:nvSpPr>
        <p:spPr>
          <a:xfrm>
            <a:off x="1208700" y="330600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open</a:t>
            </a:r>
            <a:endParaRPr/>
          </a:p>
        </p:txBody>
      </p:sp>
      <p:sp>
        <p:nvSpPr>
          <p:cNvPr id="990" name="Google Shape;990;p29"/>
          <p:cNvSpPr txBox="1"/>
          <p:nvPr>
            <p:ph idx="4" type="title"/>
          </p:nvPr>
        </p:nvSpPr>
        <p:spPr>
          <a:xfrm>
            <a:off x="1208475" y="1559661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resourceful</a:t>
            </a:r>
            <a:endParaRPr/>
          </a:p>
        </p:txBody>
      </p:sp>
      <p:sp>
        <p:nvSpPr>
          <p:cNvPr id="991" name="Google Shape;991;p29"/>
          <p:cNvSpPr txBox="1"/>
          <p:nvPr>
            <p:ph idx="5" type="title"/>
          </p:nvPr>
        </p:nvSpPr>
        <p:spPr>
          <a:xfrm>
            <a:off x="541800" y="2956750"/>
            <a:ext cx="4860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ready to self-teach</a:t>
            </a:r>
            <a:endParaRPr/>
          </a:p>
        </p:txBody>
      </p:sp>
      <p:sp>
        <p:nvSpPr>
          <p:cNvPr id="992" name="Google Shape;992;p29"/>
          <p:cNvSpPr txBox="1"/>
          <p:nvPr>
            <p:ph idx="5" type="title"/>
          </p:nvPr>
        </p:nvSpPr>
        <p:spPr>
          <a:xfrm>
            <a:off x="541800" y="4480750"/>
            <a:ext cx="4860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900"/>
              <a:t>but also...</a:t>
            </a:r>
            <a:endParaRPr i="1" sz="2900"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30"/>
          <p:cNvSpPr txBox="1"/>
          <p:nvPr>
            <p:ph idx="1" type="subTitle"/>
          </p:nvPr>
        </p:nvSpPr>
        <p:spPr>
          <a:xfrm>
            <a:off x="3546975" y="1089413"/>
            <a:ext cx="5596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Nobody is perfect, </a:t>
            </a:r>
            <a:r>
              <a:rPr lang="en"/>
              <a:t>try not to measure your success based on other people's experiences. Reflect, take the best from the situation and learn.</a:t>
            </a:r>
            <a:endParaRPr/>
          </a:p>
        </p:txBody>
      </p:sp>
      <p:sp>
        <p:nvSpPr>
          <p:cNvPr id="998" name="Google Shape;998;p30"/>
          <p:cNvSpPr txBox="1"/>
          <p:nvPr>
            <p:ph idx="2" type="subTitle"/>
          </p:nvPr>
        </p:nvSpPr>
        <p:spPr>
          <a:xfrm>
            <a:off x="3679725" y="2440738"/>
            <a:ext cx="53313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Impostor </a:t>
            </a:r>
            <a:r>
              <a:rPr lang="en"/>
              <a:t>syndrome</a:t>
            </a:r>
            <a:r>
              <a:rPr lang="en"/>
              <a:t> attacks when you least expect it! You should also keep an eye for those toxic faculty members….</a:t>
            </a:r>
            <a:endParaRPr/>
          </a:p>
        </p:txBody>
      </p:sp>
      <p:sp>
        <p:nvSpPr>
          <p:cNvPr id="999" name="Google Shape;999;p30"/>
          <p:cNvSpPr txBox="1"/>
          <p:nvPr>
            <p:ph idx="3" type="subTitle"/>
          </p:nvPr>
        </p:nvSpPr>
        <p:spPr>
          <a:xfrm>
            <a:off x="3513900" y="3912375"/>
            <a:ext cx="5663400" cy="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and working groups will help you keep your feet on the ground.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Also, there are things that are </a:t>
            </a:r>
            <a:r>
              <a:rPr i="1" lang="en"/>
              <a:t>obvious</a:t>
            </a:r>
            <a:r>
              <a:rPr lang="en"/>
              <a:t>, but only after some of working in science. Don’t spend days researching something that could be solved simply asking!</a:t>
            </a:r>
            <a:endParaRPr/>
          </a:p>
        </p:txBody>
      </p:sp>
      <p:sp>
        <p:nvSpPr>
          <p:cNvPr id="1000" name="Google Shape;1000;p30"/>
          <p:cNvSpPr txBox="1"/>
          <p:nvPr>
            <p:ph type="title"/>
          </p:nvPr>
        </p:nvSpPr>
        <p:spPr>
          <a:xfrm>
            <a:off x="4128300" y="345775"/>
            <a:ext cx="44346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yourself to fail</a:t>
            </a:r>
            <a:endParaRPr/>
          </a:p>
        </p:txBody>
      </p:sp>
      <p:sp>
        <p:nvSpPr>
          <p:cNvPr id="1001" name="Google Shape;1001;p30"/>
          <p:cNvSpPr txBox="1"/>
          <p:nvPr>
            <p:ph idx="4" type="title"/>
          </p:nvPr>
        </p:nvSpPr>
        <p:spPr>
          <a:xfrm>
            <a:off x="4582500" y="1856374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believe in yourself</a:t>
            </a:r>
            <a:endParaRPr/>
          </a:p>
        </p:txBody>
      </p:sp>
      <p:sp>
        <p:nvSpPr>
          <p:cNvPr id="1002" name="Google Shape;1002;p30"/>
          <p:cNvSpPr txBox="1"/>
          <p:nvPr>
            <p:ph idx="5" type="title"/>
          </p:nvPr>
        </p:nvSpPr>
        <p:spPr>
          <a:xfrm>
            <a:off x="3915375" y="3214575"/>
            <a:ext cx="4860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withdraw</a:t>
            </a:r>
            <a:endParaRPr/>
          </a:p>
        </p:txBody>
      </p:sp>
      <p:pic>
        <p:nvPicPr>
          <p:cNvPr id="1003" name="Google Shape;10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400" y="1152688"/>
            <a:ext cx="4177675" cy="41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Economy Thesis by Slidesgo">
  <a:themeElements>
    <a:clrScheme name="Simple Light">
      <a:dk1>
        <a:srgbClr val="EFEFEF"/>
      </a:dk1>
      <a:lt1>
        <a:srgbClr val="FFF2CC"/>
      </a:lt1>
      <a:dk2>
        <a:srgbClr val="FFE599"/>
      </a:dk2>
      <a:lt2>
        <a:srgbClr val="FFD966"/>
      </a:lt2>
      <a:accent1>
        <a:srgbClr val="F1C232"/>
      </a:accent1>
      <a:accent2>
        <a:srgbClr val="BF9000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